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1"/>
  </p:sldMasterIdLst>
  <p:sldIdLst>
    <p:sldId id="256" r:id="rId2"/>
    <p:sldId id="324" r:id="rId3"/>
    <p:sldId id="325" r:id="rId4"/>
    <p:sldId id="326" r:id="rId5"/>
    <p:sldId id="327" r:id="rId6"/>
    <p:sldId id="281" r:id="rId7"/>
    <p:sldId id="257" r:id="rId8"/>
    <p:sldId id="263" r:id="rId9"/>
    <p:sldId id="258" r:id="rId10"/>
    <p:sldId id="259" r:id="rId11"/>
    <p:sldId id="266" r:id="rId12"/>
    <p:sldId id="260" r:id="rId13"/>
    <p:sldId id="267" r:id="rId14"/>
    <p:sldId id="261" r:id="rId15"/>
    <p:sldId id="262" r:id="rId16"/>
    <p:sldId id="264" r:id="rId17"/>
    <p:sldId id="265" r:id="rId18"/>
    <p:sldId id="268" r:id="rId19"/>
    <p:sldId id="269" r:id="rId20"/>
    <p:sldId id="270" r:id="rId21"/>
    <p:sldId id="271" r:id="rId22"/>
    <p:sldId id="272" r:id="rId23"/>
    <p:sldId id="284" r:id="rId24"/>
    <p:sldId id="273" r:id="rId25"/>
    <p:sldId id="274" r:id="rId26"/>
    <p:sldId id="275" r:id="rId27"/>
    <p:sldId id="276" r:id="rId28"/>
    <p:sldId id="277" r:id="rId29"/>
    <p:sldId id="278" r:id="rId30"/>
    <p:sldId id="285" r:id="rId31"/>
    <p:sldId id="286" r:id="rId32"/>
    <p:sldId id="279" r:id="rId33"/>
    <p:sldId id="280" r:id="rId34"/>
    <p:sldId id="283" r:id="rId35"/>
    <p:sldId id="282"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3" r:id="rId51"/>
    <p:sldId id="301" r:id="rId52"/>
    <p:sldId id="302" r:id="rId53"/>
    <p:sldId id="304" r:id="rId54"/>
    <p:sldId id="305" r:id="rId55"/>
    <p:sldId id="306" r:id="rId56"/>
    <p:sldId id="307" r:id="rId57"/>
    <p:sldId id="308" r:id="rId58"/>
    <p:sldId id="309" r:id="rId59"/>
    <p:sldId id="313" r:id="rId60"/>
    <p:sldId id="314" r:id="rId61"/>
    <p:sldId id="315" r:id="rId62"/>
    <p:sldId id="312" r:id="rId63"/>
    <p:sldId id="316" r:id="rId64"/>
    <p:sldId id="317" r:id="rId65"/>
    <p:sldId id="318" r:id="rId66"/>
    <p:sldId id="319" r:id="rId67"/>
    <p:sldId id="320" r:id="rId68"/>
    <p:sldId id="322" r:id="rId69"/>
    <p:sldId id="323" r:id="rId70"/>
    <p:sldId id="310" r:id="rId71"/>
    <p:sldId id="311" r:id="rId72"/>
    <p:sldId id="321"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2D80B9-9BC4-437A-B427-66CACFD166A5}" v="399" dt="2024-03-10T11:32:09.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6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Hans-Peter Klindworth" userId="c5a555e8d75ae2e0" providerId="LiveId" clId="{721A0C6C-1253-4FA1-B826-723EBDDCEA07}"/>
    <pc:docChg chg="undo redo custSel addSld modSld sldOrd modMainMaster">
      <pc:chgData name="Dr. Hans-Peter Klindworth" userId="c5a555e8d75ae2e0" providerId="LiveId" clId="{721A0C6C-1253-4FA1-B826-723EBDDCEA07}" dt="2021-05-23T13:34:46.037" v="2906" actId="14100"/>
      <pc:docMkLst>
        <pc:docMk/>
      </pc:docMkLst>
      <pc:sldChg chg="addSp delSp modSp mod delAnim modAnim">
        <pc:chgData name="Dr. Hans-Peter Klindworth" userId="c5a555e8d75ae2e0" providerId="LiveId" clId="{721A0C6C-1253-4FA1-B826-723EBDDCEA07}" dt="2021-05-13T06:15:51.418" v="21" actId="26606"/>
        <pc:sldMkLst>
          <pc:docMk/>
          <pc:sldMk cId="639707766" sldId="260"/>
        </pc:sldMkLst>
        <pc:spChg chg="mod">
          <ac:chgData name="Dr. Hans-Peter Klindworth" userId="c5a555e8d75ae2e0" providerId="LiveId" clId="{721A0C6C-1253-4FA1-B826-723EBDDCEA07}" dt="2021-05-13T06:13:51.189" v="17" actId="26606"/>
          <ac:spMkLst>
            <pc:docMk/>
            <pc:sldMk cId="639707766" sldId="260"/>
            <ac:spMk id="2" creationId="{7D195900-B49E-4E0B-9737-E113221B052C}"/>
          </ac:spMkLst>
        </pc:spChg>
        <pc:spChg chg="mod">
          <ac:chgData name="Dr. Hans-Peter Klindworth" userId="c5a555e8d75ae2e0" providerId="LiveId" clId="{721A0C6C-1253-4FA1-B826-723EBDDCEA07}" dt="2021-05-13T06:13:51.189" v="17" actId="26606"/>
          <ac:spMkLst>
            <pc:docMk/>
            <pc:sldMk cId="639707766" sldId="260"/>
            <ac:spMk id="3" creationId="{F4595B5E-691E-44B0-A056-D540ED870453}"/>
          </ac:spMkLst>
        </pc:spChg>
        <pc:spChg chg="add del">
          <ac:chgData name="Dr. Hans-Peter Klindworth" userId="c5a555e8d75ae2e0" providerId="LiveId" clId="{721A0C6C-1253-4FA1-B826-723EBDDCEA07}" dt="2021-05-13T06:13:10.277" v="13" actId="26606"/>
          <ac:spMkLst>
            <pc:docMk/>
            <pc:sldMk cId="639707766" sldId="260"/>
            <ac:spMk id="9" creationId="{3F4C104D-5F30-4811-9376-566B26E4719A}"/>
          </ac:spMkLst>
        </pc:spChg>
        <pc:spChg chg="add del">
          <ac:chgData name="Dr. Hans-Peter Klindworth" userId="c5a555e8d75ae2e0" providerId="LiveId" clId="{721A0C6C-1253-4FA1-B826-723EBDDCEA07}" dt="2021-05-13T06:13:10.277" v="13" actId="26606"/>
          <ac:spMkLst>
            <pc:docMk/>
            <pc:sldMk cId="639707766" sldId="260"/>
            <ac:spMk id="11" creationId="{0815E34B-5D02-4E01-A936-E8E1C0AB6F12}"/>
          </ac:spMkLst>
        </pc:spChg>
        <pc:spChg chg="add del">
          <ac:chgData name="Dr. Hans-Peter Klindworth" userId="c5a555e8d75ae2e0" providerId="LiveId" clId="{721A0C6C-1253-4FA1-B826-723EBDDCEA07}" dt="2021-05-13T06:13:10.277" v="13" actId="26606"/>
          <ac:spMkLst>
            <pc:docMk/>
            <pc:sldMk cId="639707766" sldId="260"/>
            <ac:spMk id="13" creationId="{7DE3414B-B032-4710-A468-D3285E38C5FF}"/>
          </ac:spMkLst>
        </pc:spChg>
        <pc:spChg chg="add del">
          <ac:chgData name="Dr. Hans-Peter Klindworth" userId="c5a555e8d75ae2e0" providerId="LiveId" clId="{721A0C6C-1253-4FA1-B826-723EBDDCEA07}" dt="2021-05-13T06:13:51.204" v="18" actId="26606"/>
          <ac:spMkLst>
            <pc:docMk/>
            <pc:sldMk cId="639707766" sldId="260"/>
            <ac:spMk id="18" creationId="{671907CE-C854-4190-9727-A5BA9ACD6C50}"/>
          </ac:spMkLst>
        </pc:spChg>
        <pc:spChg chg="add del">
          <ac:chgData name="Dr. Hans-Peter Klindworth" userId="c5a555e8d75ae2e0" providerId="LiveId" clId="{721A0C6C-1253-4FA1-B826-723EBDDCEA07}" dt="2021-05-13T06:13:51.204" v="18" actId="26606"/>
          <ac:spMkLst>
            <pc:docMk/>
            <pc:sldMk cId="639707766" sldId="260"/>
            <ac:spMk id="20" creationId="{5A0C5A08-447D-4E23-AC6B-794597272A76}"/>
          </ac:spMkLst>
        </pc:spChg>
        <pc:spChg chg="add del">
          <ac:chgData name="Dr. Hans-Peter Klindworth" userId="c5a555e8d75ae2e0" providerId="LiveId" clId="{721A0C6C-1253-4FA1-B826-723EBDDCEA07}" dt="2021-05-13T06:13:51.204" v="18" actId="26606"/>
          <ac:spMkLst>
            <pc:docMk/>
            <pc:sldMk cId="639707766" sldId="260"/>
            <ac:spMk id="22" creationId="{1F08992A-39FB-4DC1-A09F-C56F3890497F}"/>
          </ac:spMkLst>
        </pc:spChg>
        <pc:spChg chg="add del">
          <ac:chgData name="Dr. Hans-Peter Klindworth" userId="c5a555e8d75ae2e0" providerId="LiveId" clId="{721A0C6C-1253-4FA1-B826-723EBDDCEA07}" dt="2021-05-13T06:13:51.204" v="18" actId="26606"/>
          <ac:spMkLst>
            <pc:docMk/>
            <pc:sldMk cId="639707766" sldId="260"/>
            <ac:spMk id="24" creationId="{05E23455-2212-4BE9-9C96-AAEFE4467D18}"/>
          </ac:spMkLst>
        </pc:spChg>
        <pc:spChg chg="add del">
          <ac:chgData name="Dr. Hans-Peter Klindworth" userId="c5a555e8d75ae2e0" providerId="LiveId" clId="{721A0C6C-1253-4FA1-B826-723EBDDCEA07}" dt="2021-05-13T06:13:44.515" v="15" actId="26606"/>
          <ac:spMkLst>
            <pc:docMk/>
            <pc:sldMk cId="639707766" sldId="260"/>
            <ac:spMk id="29" creationId="{A7DA8593-5BA7-45F3-B447-37FB2B9F7E32}"/>
          </ac:spMkLst>
        </pc:spChg>
        <pc:spChg chg="add del">
          <ac:chgData name="Dr. Hans-Peter Klindworth" userId="c5a555e8d75ae2e0" providerId="LiveId" clId="{721A0C6C-1253-4FA1-B826-723EBDDCEA07}" dt="2021-05-13T06:13:44.515" v="15" actId="26606"/>
          <ac:spMkLst>
            <pc:docMk/>
            <pc:sldMk cId="639707766" sldId="260"/>
            <ac:spMk id="31" creationId="{035CBF17-C0BF-49C1-8FB7-B43A3545D81C}"/>
          </ac:spMkLst>
        </pc:spChg>
        <pc:spChg chg="add del">
          <ac:chgData name="Dr. Hans-Peter Klindworth" userId="c5a555e8d75ae2e0" providerId="LiveId" clId="{721A0C6C-1253-4FA1-B826-723EBDDCEA07}" dt="2021-05-13T06:13:44.515" v="15" actId="26606"/>
          <ac:spMkLst>
            <pc:docMk/>
            <pc:sldMk cId="639707766" sldId="260"/>
            <ac:spMk id="33" creationId="{F5147F3F-3E4A-4255-8C92-856618C47400}"/>
          </ac:spMkLst>
        </pc:spChg>
        <pc:spChg chg="add del">
          <ac:chgData name="Dr. Hans-Peter Klindworth" userId="c5a555e8d75ae2e0" providerId="LiveId" clId="{721A0C6C-1253-4FA1-B826-723EBDDCEA07}" dt="2021-05-13T06:13:51.189" v="17" actId="26606"/>
          <ac:spMkLst>
            <pc:docMk/>
            <pc:sldMk cId="639707766" sldId="260"/>
            <ac:spMk id="35" creationId="{EE1A7EAA-DE31-45FD-8A51-7ADE79018FB1}"/>
          </ac:spMkLst>
        </pc:spChg>
        <pc:spChg chg="add del">
          <ac:chgData name="Dr. Hans-Peter Klindworth" userId="c5a555e8d75ae2e0" providerId="LiveId" clId="{721A0C6C-1253-4FA1-B826-723EBDDCEA07}" dt="2021-05-13T06:13:51.189" v="17" actId="26606"/>
          <ac:spMkLst>
            <pc:docMk/>
            <pc:sldMk cId="639707766" sldId="260"/>
            <ac:spMk id="36" creationId="{55BDDF5B-1133-45D7-A901-9F28E0872FA8}"/>
          </ac:spMkLst>
        </pc:spChg>
        <pc:spChg chg="add del">
          <ac:chgData name="Dr. Hans-Peter Klindworth" userId="c5a555e8d75ae2e0" providerId="LiveId" clId="{721A0C6C-1253-4FA1-B826-723EBDDCEA07}" dt="2021-05-13T06:13:51.189" v="17" actId="26606"/>
          <ac:spMkLst>
            <pc:docMk/>
            <pc:sldMk cId="639707766" sldId="260"/>
            <ac:spMk id="37" creationId="{F22C7101-14DA-4743-898E-3563B0FC9326}"/>
          </ac:spMkLst>
        </pc:spChg>
        <pc:spChg chg="add del">
          <ac:chgData name="Dr. Hans-Peter Klindworth" userId="c5a555e8d75ae2e0" providerId="LiveId" clId="{721A0C6C-1253-4FA1-B826-723EBDDCEA07}" dt="2021-05-13T06:13:51.189" v="17" actId="26606"/>
          <ac:spMkLst>
            <pc:docMk/>
            <pc:sldMk cId="639707766" sldId="260"/>
            <ac:spMk id="38" creationId="{EDD0748D-5151-4F2A-8DD0-FC4BB9444456}"/>
          </ac:spMkLst>
        </pc:spChg>
        <pc:spChg chg="add del">
          <ac:chgData name="Dr. Hans-Peter Klindworth" userId="c5a555e8d75ae2e0" providerId="LiveId" clId="{721A0C6C-1253-4FA1-B826-723EBDDCEA07}" dt="2021-05-13T06:15:51.418" v="21" actId="26606"/>
          <ac:spMkLst>
            <pc:docMk/>
            <pc:sldMk cId="639707766" sldId="260"/>
            <ac:spMk id="40" creationId="{671907CE-C854-4190-9727-A5BA9ACD6C50}"/>
          </ac:spMkLst>
        </pc:spChg>
        <pc:spChg chg="add del">
          <ac:chgData name="Dr. Hans-Peter Klindworth" userId="c5a555e8d75ae2e0" providerId="LiveId" clId="{721A0C6C-1253-4FA1-B826-723EBDDCEA07}" dt="2021-05-13T06:15:51.418" v="21" actId="26606"/>
          <ac:spMkLst>
            <pc:docMk/>
            <pc:sldMk cId="639707766" sldId="260"/>
            <ac:spMk id="41" creationId="{5A0C5A08-447D-4E23-AC6B-794597272A76}"/>
          </ac:spMkLst>
        </pc:spChg>
        <pc:spChg chg="add del">
          <ac:chgData name="Dr. Hans-Peter Klindworth" userId="c5a555e8d75ae2e0" providerId="LiveId" clId="{721A0C6C-1253-4FA1-B826-723EBDDCEA07}" dt="2021-05-13T06:15:51.418" v="21" actId="26606"/>
          <ac:spMkLst>
            <pc:docMk/>
            <pc:sldMk cId="639707766" sldId="260"/>
            <ac:spMk id="42" creationId="{1F08992A-39FB-4DC1-A09F-C56F3890497F}"/>
          </ac:spMkLst>
        </pc:spChg>
        <pc:spChg chg="add del">
          <ac:chgData name="Dr. Hans-Peter Klindworth" userId="c5a555e8d75ae2e0" providerId="LiveId" clId="{721A0C6C-1253-4FA1-B826-723EBDDCEA07}" dt="2021-05-13T06:15:51.418" v="21" actId="26606"/>
          <ac:spMkLst>
            <pc:docMk/>
            <pc:sldMk cId="639707766" sldId="260"/>
            <ac:spMk id="43" creationId="{05E23455-2212-4BE9-9C96-AAEFE4467D18}"/>
          </ac:spMkLst>
        </pc:spChg>
        <pc:spChg chg="add">
          <ac:chgData name="Dr. Hans-Peter Klindworth" userId="c5a555e8d75ae2e0" providerId="LiveId" clId="{721A0C6C-1253-4FA1-B826-723EBDDCEA07}" dt="2021-05-13T06:15:51.418" v="21" actId="26606"/>
          <ac:spMkLst>
            <pc:docMk/>
            <pc:sldMk cId="639707766" sldId="260"/>
            <ac:spMk id="48" creationId="{3F4C104D-5F30-4811-9376-566B26E4719A}"/>
          </ac:spMkLst>
        </pc:spChg>
        <pc:spChg chg="add">
          <ac:chgData name="Dr. Hans-Peter Klindworth" userId="c5a555e8d75ae2e0" providerId="LiveId" clId="{721A0C6C-1253-4FA1-B826-723EBDDCEA07}" dt="2021-05-13T06:15:51.418" v="21" actId="26606"/>
          <ac:spMkLst>
            <pc:docMk/>
            <pc:sldMk cId="639707766" sldId="260"/>
            <ac:spMk id="50" creationId="{0815E34B-5D02-4E01-A936-E8E1C0AB6F12}"/>
          </ac:spMkLst>
        </pc:spChg>
        <pc:spChg chg="add">
          <ac:chgData name="Dr. Hans-Peter Klindworth" userId="c5a555e8d75ae2e0" providerId="LiveId" clId="{721A0C6C-1253-4FA1-B826-723EBDDCEA07}" dt="2021-05-13T06:15:51.418" v="21" actId="26606"/>
          <ac:spMkLst>
            <pc:docMk/>
            <pc:sldMk cId="639707766" sldId="260"/>
            <ac:spMk id="52" creationId="{7DE3414B-B032-4710-A468-D3285E38C5FF}"/>
          </ac:spMkLst>
        </pc:spChg>
        <pc:picChg chg="mod">
          <ac:chgData name="Dr. Hans-Peter Klindworth" userId="c5a555e8d75ae2e0" providerId="LiveId" clId="{721A0C6C-1253-4FA1-B826-723EBDDCEA07}" dt="2021-05-13T06:15:51.418" v="21" actId="26606"/>
          <ac:picMkLst>
            <pc:docMk/>
            <pc:sldMk cId="639707766" sldId="260"/>
            <ac:picMk id="4" creationId="{9259418F-3340-4011-966D-1F828FAD3660}"/>
          </ac:picMkLst>
        </pc:picChg>
        <pc:picChg chg="add del mod">
          <ac:chgData name="Dr. Hans-Peter Klindworth" userId="c5a555e8d75ae2e0" providerId="LiveId" clId="{721A0C6C-1253-4FA1-B826-723EBDDCEA07}" dt="2021-05-13T06:15:43.439" v="20" actId="21"/>
          <ac:picMkLst>
            <pc:docMk/>
            <pc:sldMk cId="639707766" sldId="260"/>
            <ac:picMk id="5" creationId="{E47525D7-7005-4647-8AB8-D433087E5135}"/>
          </ac:picMkLst>
        </pc:picChg>
      </pc:sldChg>
      <pc:sldChg chg="addSp modSp new mod setBg">
        <pc:chgData name="Dr. Hans-Peter Klindworth" userId="c5a555e8d75ae2e0" providerId="LiveId" clId="{721A0C6C-1253-4FA1-B826-723EBDDCEA07}" dt="2021-05-15T04:06:38.539" v="2095" actId="20577"/>
        <pc:sldMkLst>
          <pc:docMk/>
          <pc:sldMk cId="2739860266" sldId="266"/>
        </pc:sldMkLst>
        <pc:spChg chg="add mod">
          <ac:chgData name="Dr. Hans-Peter Klindworth" userId="c5a555e8d75ae2e0" providerId="LiveId" clId="{721A0C6C-1253-4FA1-B826-723EBDDCEA07}" dt="2021-05-15T04:06:38.539" v="2095" actId="20577"/>
          <ac:spMkLst>
            <pc:docMk/>
            <pc:sldMk cId="2739860266" sldId="266"/>
            <ac:spMk id="6" creationId="{7227BCDD-6F11-4B65-AC0F-310F86B66BF2}"/>
          </ac:spMkLst>
        </pc:spChg>
        <pc:spChg chg="add">
          <ac:chgData name="Dr. Hans-Peter Klindworth" userId="c5a555e8d75ae2e0" providerId="LiveId" clId="{721A0C6C-1253-4FA1-B826-723EBDDCEA07}" dt="2021-05-13T05:01:28.600" v="5" actId="26606"/>
          <ac:spMkLst>
            <pc:docMk/>
            <pc:sldMk cId="2739860266" sldId="266"/>
            <ac:spMk id="8" creationId="{0147D98C-0914-4CCC-9221-3E732A8C671E}"/>
          </ac:spMkLst>
        </pc:spChg>
        <pc:spChg chg="add">
          <ac:chgData name="Dr. Hans-Peter Klindworth" userId="c5a555e8d75ae2e0" providerId="LiveId" clId="{721A0C6C-1253-4FA1-B826-723EBDDCEA07}" dt="2021-05-13T05:01:28.600" v="5" actId="26606"/>
          <ac:spMkLst>
            <pc:docMk/>
            <pc:sldMk cId="2739860266" sldId="266"/>
            <ac:spMk id="10" creationId="{95746409-9281-4501-B230-30E8E5F43177}"/>
          </ac:spMkLst>
        </pc:spChg>
        <pc:picChg chg="add mod">
          <ac:chgData name="Dr. Hans-Peter Klindworth" userId="c5a555e8d75ae2e0" providerId="LiveId" clId="{721A0C6C-1253-4FA1-B826-723EBDDCEA07}" dt="2021-05-13T05:01:28.600" v="5" actId="26606"/>
          <ac:picMkLst>
            <pc:docMk/>
            <pc:sldMk cId="2739860266" sldId="266"/>
            <ac:picMk id="3" creationId="{3678D8D3-4F1A-4D50-908B-A8B5005C5413}"/>
          </ac:picMkLst>
        </pc:picChg>
      </pc:sldChg>
      <pc:sldChg chg="addSp delSp modSp new mod setBg modAnim">
        <pc:chgData name="Dr. Hans-Peter Klindworth" userId="c5a555e8d75ae2e0" providerId="LiveId" clId="{721A0C6C-1253-4FA1-B826-723EBDDCEA07}" dt="2021-05-13T06:16:42.013" v="31" actId="26606"/>
        <pc:sldMkLst>
          <pc:docMk/>
          <pc:sldMk cId="4232568780" sldId="267"/>
        </pc:sldMkLst>
        <pc:spChg chg="add del">
          <ac:chgData name="Dr. Hans-Peter Klindworth" userId="c5a555e8d75ae2e0" providerId="LiveId" clId="{721A0C6C-1253-4FA1-B826-723EBDDCEA07}" dt="2021-05-13T06:16:38.321" v="26" actId="26606"/>
          <ac:spMkLst>
            <pc:docMk/>
            <pc:sldMk cId="4232568780" sldId="267"/>
            <ac:spMk id="7" creationId="{01520B72-94C4-4ABB-AC64-A3382705BE06}"/>
          </ac:spMkLst>
        </pc:spChg>
        <pc:spChg chg="add del">
          <ac:chgData name="Dr. Hans-Peter Klindworth" userId="c5a555e8d75ae2e0" providerId="LiveId" clId="{721A0C6C-1253-4FA1-B826-723EBDDCEA07}" dt="2021-05-13T06:16:38.321" v="26" actId="26606"/>
          <ac:spMkLst>
            <pc:docMk/>
            <pc:sldMk cId="4232568780" sldId="267"/>
            <ac:spMk id="9" creationId="{9A64CBFD-D6E8-4E6A-8F66-1948BED33157}"/>
          </ac:spMkLst>
        </pc:spChg>
        <pc:spChg chg="add del">
          <ac:chgData name="Dr. Hans-Peter Klindworth" userId="c5a555e8d75ae2e0" providerId="LiveId" clId="{721A0C6C-1253-4FA1-B826-723EBDDCEA07}" dt="2021-05-13T06:16:39.808" v="28" actId="26606"/>
          <ac:spMkLst>
            <pc:docMk/>
            <pc:sldMk cId="4232568780" sldId="267"/>
            <ac:spMk id="11" creationId="{0FEAB822-F0FD-4704-BB9F-0294145AD5F2}"/>
          </ac:spMkLst>
        </pc:spChg>
        <pc:spChg chg="add del">
          <ac:chgData name="Dr. Hans-Peter Klindworth" userId="c5a555e8d75ae2e0" providerId="LiveId" clId="{721A0C6C-1253-4FA1-B826-723EBDDCEA07}" dt="2021-05-13T06:16:39.808" v="28" actId="26606"/>
          <ac:spMkLst>
            <pc:docMk/>
            <pc:sldMk cId="4232568780" sldId="267"/>
            <ac:spMk id="12" creationId="{FBDDE715-DC1D-4B19-9FCF-8B62FCE8E6E4}"/>
          </ac:spMkLst>
        </pc:spChg>
        <pc:spChg chg="add del">
          <ac:chgData name="Dr. Hans-Peter Klindworth" userId="c5a555e8d75ae2e0" providerId="LiveId" clId="{721A0C6C-1253-4FA1-B826-723EBDDCEA07}" dt="2021-05-13T06:16:39.808" v="28" actId="26606"/>
          <ac:spMkLst>
            <pc:docMk/>
            <pc:sldMk cId="4232568780" sldId="267"/>
            <ac:spMk id="13" creationId="{059D4B08-2FD7-4795-B867-90033141C32A}"/>
          </ac:spMkLst>
        </pc:spChg>
        <pc:spChg chg="add del">
          <ac:chgData name="Dr. Hans-Peter Klindworth" userId="c5a555e8d75ae2e0" providerId="LiveId" clId="{721A0C6C-1253-4FA1-B826-723EBDDCEA07}" dt="2021-05-13T06:16:41.997" v="30" actId="26606"/>
          <ac:spMkLst>
            <pc:docMk/>
            <pc:sldMk cId="4232568780" sldId="267"/>
            <ac:spMk id="15" creationId="{241D049E-2C7B-4131-B81E-E5B643BD61EE}"/>
          </ac:spMkLst>
        </pc:spChg>
        <pc:spChg chg="add del">
          <ac:chgData name="Dr. Hans-Peter Klindworth" userId="c5a555e8d75ae2e0" providerId="LiveId" clId="{721A0C6C-1253-4FA1-B826-723EBDDCEA07}" dt="2021-05-13T06:16:41.997" v="30" actId="26606"/>
          <ac:spMkLst>
            <pc:docMk/>
            <pc:sldMk cId="4232568780" sldId="267"/>
            <ac:spMk id="16" creationId="{91635463-D121-4B16-AB61-D492DD3F02AA}"/>
          </ac:spMkLst>
        </pc:spChg>
        <pc:spChg chg="add">
          <ac:chgData name="Dr. Hans-Peter Klindworth" userId="c5a555e8d75ae2e0" providerId="LiveId" clId="{721A0C6C-1253-4FA1-B826-723EBDDCEA07}" dt="2021-05-13T06:16:42.013" v="31" actId="26606"/>
          <ac:spMkLst>
            <pc:docMk/>
            <pc:sldMk cId="4232568780" sldId="267"/>
            <ac:spMk id="18" creationId="{01520B72-94C4-4ABB-AC64-A3382705BE06}"/>
          </ac:spMkLst>
        </pc:spChg>
        <pc:spChg chg="add">
          <ac:chgData name="Dr. Hans-Peter Klindworth" userId="c5a555e8d75ae2e0" providerId="LiveId" clId="{721A0C6C-1253-4FA1-B826-723EBDDCEA07}" dt="2021-05-13T06:16:42.013" v="31" actId="26606"/>
          <ac:spMkLst>
            <pc:docMk/>
            <pc:sldMk cId="4232568780" sldId="267"/>
            <ac:spMk id="19" creationId="{9A64CBFD-D6E8-4E6A-8F66-1948BED33157}"/>
          </ac:spMkLst>
        </pc:spChg>
        <pc:picChg chg="add mod">
          <ac:chgData name="Dr. Hans-Peter Klindworth" userId="c5a555e8d75ae2e0" providerId="LiveId" clId="{721A0C6C-1253-4FA1-B826-723EBDDCEA07}" dt="2021-05-13T06:16:42.013" v="31" actId="26606"/>
          <ac:picMkLst>
            <pc:docMk/>
            <pc:sldMk cId="4232568780" sldId="267"/>
            <ac:picMk id="2" creationId="{09A841F7-E108-47C0-9B2F-0B51B7126A30}"/>
          </ac:picMkLst>
        </pc:picChg>
      </pc:sldChg>
      <pc:sldChg chg="addSp delSp modSp add mod modAnim">
        <pc:chgData name="Dr. Hans-Peter Klindworth" userId="c5a555e8d75ae2e0" providerId="LiveId" clId="{721A0C6C-1253-4FA1-B826-723EBDDCEA07}" dt="2021-05-13T07:28:30.338" v="290"/>
        <pc:sldMkLst>
          <pc:docMk/>
          <pc:sldMk cId="1661553733" sldId="268"/>
        </pc:sldMkLst>
        <pc:spChg chg="mod">
          <ac:chgData name="Dr. Hans-Peter Klindworth" userId="c5a555e8d75ae2e0" providerId="LiveId" clId="{721A0C6C-1253-4FA1-B826-723EBDDCEA07}" dt="2021-05-13T07:24:43.412" v="267" actId="1076"/>
          <ac:spMkLst>
            <pc:docMk/>
            <pc:sldMk cId="1661553733" sldId="268"/>
            <ac:spMk id="2" creationId="{44B34AF4-E428-42C4-90DD-D850DB894535}"/>
          </ac:spMkLst>
        </pc:spChg>
        <pc:spChg chg="mod">
          <ac:chgData name="Dr. Hans-Peter Klindworth" userId="c5a555e8d75ae2e0" providerId="LiveId" clId="{721A0C6C-1253-4FA1-B826-723EBDDCEA07}" dt="2021-05-13T07:23:54.007" v="264" actId="962"/>
          <ac:spMkLst>
            <pc:docMk/>
            <pc:sldMk cId="1661553733" sldId="268"/>
            <ac:spMk id="3" creationId="{EA5A9914-DB08-43F0-A38D-130388562986}"/>
          </ac:spMkLst>
        </pc:spChg>
        <pc:spChg chg="del">
          <ac:chgData name="Dr. Hans-Peter Klindworth" userId="c5a555e8d75ae2e0" providerId="LiveId" clId="{721A0C6C-1253-4FA1-B826-723EBDDCEA07}" dt="2021-05-13T07:23:44.906" v="262" actId="26606"/>
          <ac:spMkLst>
            <pc:docMk/>
            <pc:sldMk cId="1661553733" sldId="268"/>
            <ac:spMk id="11" creationId="{1EDD21E1-BAF0-4314-AB31-82ECB8AC9EA9}"/>
          </ac:spMkLst>
        </pc:spChg>
        <pc:spChg chg="del">
          <ac:chgData name="Dr. Hans-Peter Klindworth" userId="c5a555e8d75ae2e0" providerId="LiveId" clId="{721A0C6C-1253-4FA1-B826-723EBDDCEA07}" dt="2021-05-13T07:23:44.906" v="262" actId="26606"/>
          <ac:spMkLst>
            <pc:docMk/>
            <pc:sldMk cId="1661553733" sldId="268"/>
            <ac:spMk id="13" creationId="{FDC8619C-F25D-468E-95FA-2A2151D7DDD2}"/>
          </ac:spMkLst>
        </pc:spChg>
        <pc:spChg chg="del">
          <ac:chgData name="Dr. Hans-Peter Klindworth" userId="c5a555e8d75ae2e0" providerId="LiveId" clId="{721A0C6C-1253-4FA1-B826-723EBDDCEA07}" dt="2021-05-13T07:23:44.906" v="262" actId="26606"/>
          <ac:spMkLst>
            <pc:docMk/>
            <pc:sldMk cId="1661553733" sldId="268"/>
            <ac:spMk id="15" creationId="{7D9439D6-DEAD-4CEB-A61B-BE3D64D1B598}"/>
          </ac:spMkLst>
        </pc:spChg>
        <pc:spChg chg="mod ord">
          <ac:chgData name="Dr. Hans-Peter Klindworth" userId="c5a555e8d75ae2e0" providerId="LiveId" clId="{721A0C6C-1253-4FA1-B826-723EBDDCEA07}" dt="2021-05-13T07:24:30.357" v="266" actId="1076"/>
          <ac:spMkLst>
            <pc:docMk/>
            <pc:sldMk cId="1661553733" sldId="268"/>
            <ac:spMk id="16" creationId="{DEB8A3E0-9FE9-4BA1-BC48-45773301802B}"/>
          </ac:spMkLst>
        </pc:spChg>
        <pc:spChg chg="del mod ord">
          <ac:chgData name="Dr. Hans-Peter Klindworth" userId="c5a555e8d75ae2e0" providerId="LiveId" clId="{721A0C6C-1253-4FA1-B826-723EBDDCEA07}" dt="2021-05-13T07:24:17.674" v="265" actId="478"/>
          <ac:spMkLst>
            <pc:docMk/>
            <pc:sldMk cId="1661553733" sldId="268"/>
            <ac:spMk id="17" creationId="{37E9AA6A-38AD-4D52-AE85-B7FAA8AEE563}"/>
          </ac:spMkLst>
        </pc:spChg>
        <pc:spChg chg="add del">
          <ac:chgData name="Dr. Hans-Peter Klindworth" userId="c5a555e8d75ae2e0" providerId="LiveId" clId="{721A0C6C-1253-4FA1-B826-723EBDDCEA07}" dt="2021-05-13T07:27:47.168" v="287" actId="26606"/>
          <ac:spMkLst>
            <pc:docMk/>
            <pc:sldMk cId="1661553733" sldId="268"/>
            <ac:spMk id="22" creationId="{55BDDF5B-1133-45D7-A901-9F28E0872FA8}"/>
          </ac:spMkLst>
        </pc:spChg>
        <pc:spChg chg="add del">
          <ac:chgData name="Dr. Hans-Peter Klindworth" userId="c5a555e8d75ae2e0" providerId="LiveId" clId="{721A0C6C-1253-4FA1-B826-723EBDDCEA07}" dt="2021-05-13T07:27:47.168" v="287" actId="26606"/>
          <ac:spMkLst>
            <pc:docMk/>
            <pc:sldMk cId="1661553733" sldId="268"/>
            <ac:spMk id="24" creationId="{F22C7101-14DA-4743-898E-3563B0FC9326}"/>
          </ac:spMkLst>
        </pc:spChg>
        <pc:spChg chg="add del">
          <ac:chgData name="Dr. Hans-Peter Klindworth" userId="c5a555e8d75ae2e0" providerId="LiveId" clId="{721A0C6C-1253-4FA1-B826-723EBDDCEA07}" dt="2021-05-13T07:27:47.168" v="287" actId="26606"/>
          <ac:spMkLst>
            <pc:docMk/>
            <pc:sldMk cId="1661553733" sldId="268"/>
            <ac:spMk id="26" creationId="{EDD0748D-5151-4F2A-8DD0-FC4BB9444456}"/>
          </ac:spMkLst>
        </pc:spChg>
        <pc:spChg chg="add del">
          <ac:chgData name="Dr. Hans-Peter Klindworth" userId="c5a555e8d75ae2e0" providerId="LiveId" clId="{721A0C6C-1253-4FA1-B826-723EBDDCEA07}" dt="2021-05-13T07:27:47.168" v="287" actId="26606"/>
          <ac:spMkLst>
            <pc:docMk/>
            <pc:sldMk cId="1661553733" sldId="268"/>
            <ac:spMk id="28" creationId="{EE1A7EAA-DE31-45FD-8A51-7ADE79018FB1}"/>
          </ac:spMkLst>
        </pc:spChg>
        <pc:spChg chg="add">
          <ac:chgData name="Dr. Hans-Peter Klindworth" userId="c5a555e8d75ae2e0" providerId="LiveId" clId="{721A0C6C-1253-4FA1-B826-723EBDDCEA07}" dt="2021-05-13T07:27:47.168" v="287" actId="26606"/>
          <ac:spMkLst>
            <pc:docMk/>
            <pc:sldMk cId="1661553733" sldId="268"/>
            <ac:spMk id="33" creationId="{B5898079-081F-4617-AC6B-4290266737B3}"/>
          </ac:spMkLst>
        </pc:spChg>
        <pc:spChg chg="add">
          <ac:chgData name="Dr. Hans-Peter Klindworth" userId="c5a555e8d75ae2e0" providerId="LiveId" clId="{721A0C6C-1253-4FA1-B826-723EBDDCEA07}" dt="2021-05-13T07:27:47.168" v="287" actId="26606"/>
          <ac:spMkLst>
            <pc:docMk/>
            <pc:sldMk cId="1661553733" sldId="268"/>
            <ac:spMk id="35" creationId="{BB829EC8-5B3D-469E-942E-5E6E569E5C9B}"/>
          </ac:spMkLst>
        </pc:spChg>
        <pc:spChg chg="add">
          <ac:chgData name="Dr. Hans-Peter Klindworth" userId="c5a555e8d75ae2e0" providerId="LiveId" clId="{721A0C6C-1253-4FA1-B826-723EBDDCEA07}" dt="2021-05-13T07:27:47.168" v="287" actId="26606"/>
          <ac:spMkLst>
            <pc:docMk/>
            <pc:sldMk cId="1661553733" sldId="268"/>
            <ac:spMk id="37" creationId="{55D72A3F-A083-4502-838A-2C32C980026F}"/>
          </ac:spMkLst>
        </pc:spChg>
        <pc:picChg chg="del">
          <ac:chgData name="Dr. Hans-Peter Klindworth" userId="c5a555e8d75ae2e0" providerId="LiveId" clId="{721A0C6C-1253-4FA1-B826-723EBDDCEA07}" dt="2021-05-13T06:30:05.514" v="53" actId="478"/>
          <ac:picMkLst>
            <pc:docMk/>
            <pc:sldMk cId="1661553733" sldId="268"/>
            <ac:picMk id="5" creationId="{9FD4F7D7-B510-4025-A79A-AFBDD1918724}"/>
          </ac:picMkLst>
        </pc:picChg>
        <pc:picChg chg="add mod">
          <ac:chgData name="Dr. Hans-Peter Klindworth" userId="c5a555e8d75ae2e0" providerId="LiveId" clId="{721A0C6C-1253-4FA1-B826-723EBDDCEA07}" dt="2021-05-13T07:27:47.168" v="287" actId="26606"/>
          <ac:picMkLst>
            <pc:docMk/>
            <pc:sldMk cId="1661553733" sldId="268"/>
            <ac:picMk id="6" creationId="{142F9B49-4246-480E-BD47-40544B3EB379}"/>
          </ac:picMkLst>
        </pc:picChg>
        <pc:picChg chg="add mod">
          <ac:chgData name="Dr. Hans-Peter Klindworth" userId="c5a555e8d75ae2e0" providerId="LiveId" clId="{721A0C6C-1253-4FA1-B826-723EBDDCEA07}" dt="2021-05-13T07:27:47.168" v="287" actId="26606"/>
          <ac:picMkLst>
            <pc:docMk/>
            <pc:sldMk cId="1661553733" sldId="268"/>
            <ac:picMk id="8" creationId="{CE8A8EAB-8278-4C8C-AB6A-4C53FD234851}"/>
          </ac:picMkLst>
        </pc:picChg>
      </pc:sldChg>
      <pc:sldChg chg="addSp delSp modSp add mod delDesignElem chgLayout">
        <pc:chgData name="Dr. Hans-Peter Klindworth" userId="c5a555e8d75ae2e0" providerId="LiveId" clId="{721A0C6C-1253-4FA1-B826-723EBDDCEA07}" dt="2021-05-13T08:19:39.274" v="294" actId="478"/>
        <pc:sldMkLst>
          <pc:docMk/>
          <pc:sldMk cId="919033598" sldId="269"/>
        </pc:sldMkLst>
        <pc:spChg chg="mod ord">
          <ac:chgData name="Dr. Hans-Peter Klindworth" userId="c5a555e8d75ae2e0" providerId="LiveId" clId="{721A0C6C-1253-4FA1-B826-723EBDDCEA07}" dt="2021-05-13T08:19:25.811" v="292" actId="26606"/>
          <ac:spMkLst>
            <pc:docMk/>
            <pc:sldMk cId="919033598" sldId="269"/>
            <ac:spMk id="2" creationId="{44B34AF4-E428-42C4-90DD-D850DB894535}"/>
          </ac:spMkLst>
        </pc:spChg>
        <pc:spChg chg="mod ord">
          <ac:chgData name="Dr. Hans-Peter Klindworth" userId="c5a555e8d75ae2e0" providerId="LiveId" clId="{721A0C6C-1253-4FA1-B826-723EBDDCEA07}" dt="2021-05-13T08:19:25.811" v="292" actId="26606"/>
          <ac:spMkLst>
            <pc:docMk/>
            <pc:sldMk cId="919033598" sldId="269"/>
            <ac:spMk id="3" creationId="{EA5A9914-DB08-43F0-A38D-130388562986}"/>
          </ac:spMkLst>
        </pc:spChg>
        <pc:spChg chg="del mod ord">
          <ac:chgData name="Dr. Hans-Peter Klindworth" userId="c5a555e8d75ae2e0" providerId="LiveId" clId="{721A0C6C-1253-4FA1-B826-723EBDDCEA07}" dt="2021-05-13T08:19:39.274" v="294" actId="478"/>
          <ac:spMkLst>
            <pc:docMk/>
            <pc:sldMk cId="919033598" sldId="269"/>
            <ac:spMk id="16" creationId="{DEB8A3E0-9FE9-4BA1-BC48-45773301802B}"/>
          </ac:spMkLst>
        </pc:spChg>
        <pc:spChg chg="add">
          <ac:chgData name="Dr. Hans-Peter Klindworth" userId="c5a555e8d75ae2e0" providerId="LiveId" clId="{721A0C6C-1253-4FA1-B826-723EBDDCEA07}" dt="2021-05-13T08:19:25.811" v="292" actId="26606"/>
          <ac:spMkLst>
            <pc:docMk/>
            <pc:sldMk cId="919033598" sldId="269"/>
            <ac:spMk id="21" creationId="{3F4C104D-5F30-4811-9376-566B26E4719A}"/>
          </ac:spMkLst>
        </pc:spChg>
        <pc:spChg chg="del">
          <ac:chgData name="Dr. Hans-Peter Klindworth" userId="c5a555e8d75ae2e0" providerId="LiveId" clId="{721A0C6C-1253-4FA1-B826-723EBDDCEA07}" dt="2021-05-13T07:26:46.076" v="286" actId="700"/>
          <ac:spMkLst>
            <pc:docMk/>
            <pc:sldMk cId="919033598" sldId="269"/>
            <ac:spMk id="22" creationId="{55BDDF5B-1133-45D7-A901-9F28E0872FA8}"/>
          </ac:spMkLst>
        </pc:spChg>
        <pc:spChg chg="add">
          <ac:chgData name="Dr. Hans-Peter Klindworth" userId="c5a555e8d75ae2e0" providerId="LiveId" clId="{721A0C6C-1253-4FA1-B826-723EBDDCEA07}" dt="2021-05-13T08:19:25.811" v="292" actId="26606"/>
          <ac:spMkLst>
            <pc:docMk/>
            <pc:sldMk cId="919033598" sldId="269"/>
            <ac:spMk id="23" creationId="{0815E34B-5D02-4E01-A936-E8E1C0AB6F12}"/>
          </ac:spMkLst>
        </pc:spChg>
        <pc:spChg chg="del">
          <ac:chgData name="Dr. Hans-Peter Klindworth" userId="c5a555e8d75ae2e0" providerId="LiveId" clId="{721A0C6C-1253-4FA1-B826-723EBDDCEA07}" dt="2021-05-13T07:26:46.076" v="286" actId="700"/>
          <ac:spMkLst>
            <pc:docMk/>
            <pc:sldMk cId="919033598" sldId="269"/>
            <ac:spMk id="24" creationId="{F22C7101-14DA-4743-898E-3563B0FC9326}"/>
          </ac:spMkLst>
        </pc:spChg>
        <pc:spChg chg="add">
          <ac:chgData name="Dr. Hans-Peter Klindworth" userId="c5a555e8d75ae2e0" providerId="LiveId" clId="{721A0C6C-1253-4FA1-B826-723EBDDCEA07}" dt="2021-05-13T08:19:25.811" v="292" actId="26606"/>
          <ac:spMkLst>
            <pc:docMk/>
            <pc:sldMk cId="919033598" sldId="269"/>
            <ac:spMk id="25" creationId="{7DE3414B-B032-4710-A468-D3285E38C5FF}"/>
          </ac:spMkLst>
        </pc:spChg>
        <pc:spChg chg="del">
          <ac:chgData name="Dr. Hans-Peter Klindworth" userId="c5a555e8d75ae2e0" providerId="LiveId" clId="{721A0C6C-1253-4FA1-B826-723EBDDCEA07}" dt="2021-05-13T07:26:46.076" v="286" actId="700"/>
          <ac:spMkLst>
            <pc:docMk/>
            <pc:sldMk cId="919033598" sldId="269"/>
            <ac:spMk id="26" creationId="{EDD0748D-5151-4F2A-8DD0-FC4BB9444456}"/>
          </ac:spMkLst>
        </pc:spChg>
        <pc:spChg chg="del">
          <ac:chgData name="Dr. Hans-Peter Klindworth" userId="c5a555e8d75ae2e0" providerId="LiveId" clId="{721A0C6C-1253-4FA1-B826-723EBDDCEA07}" dt="2021-05-13T07:26:46.076" v="286" actId="700"/>
          <ac:spMkLst>
            <pc:docMk/>
            <pc:sldMk cId="919033598" sldId="269"/>
            <ac:spMk id="28" creationId="{EE1A7EAA-DE31-45FD-8A51-7ADE79018FB1}"/>
          </ac:spMkLst>
        </pc:spChg>
        <pc:picChg chg="add mod">
          <ac:chgData name="Dr. Hans-Peter Klindworth" userId="c5a555e8d75ae2e0" providerId="LiveId" clId="{721A0C6C-1253-4FA1-B826-723EBDDCEA07}" dt="2021-05-13T08:19:25.811" v="292" actId="26606"/>
          <ac:picMkLst>
            <pc:docMk/>
            <pc:sldMk cId="919033598" sldId="269"/>
            <ac:picMk id="5" creationId="{4316380C-6176-48E3-9A53-44B282F103F1}"/>
          </ac:picMkLst>
        </pc:picChg>
        <pc:picChg chg="del">
          <ac:chgData name="Dr. Hans-Peter Klindworth" userId="c5a555e8d75ae2e0" providerId="LiveId" clId="{721A0C6C-1253-4FA1-B826-723EBDDCEA07}" dt="2021-05-13T07:26:20.802" v="284" actId="478"/>
          <ac:picMkLst>
            <pc:docMk/>
            <pc:sldMk cId="919033598" sldId="269"/>
            <ac:picMk id="6" creationId="{142F9B49-4246-480E-BD47-40544B3EB379}"/>
          </ac:picMkLst>
        </pc:picChg>
        <pc:picChg chg="del">
          <ac:chgData name="Dr. Hans-Peter Klindworth" userId="c5a555e8d75ae2e0" providerId="LiveId" clId="{721A0C6C-1253-4FA1-B826-723EBDDCEA07}" dt="2021-05-13T07:26:25.411" v="285" actId="478"/>
          <ac:picMkLst>
            <pc:docMk/>
            <pc:sldMk cId="919033598" sldId="269"/>
            <ac:picMk id="8" creationId="{CE8A8EAB-8278-4C8C-AB6A-4C53FD234851}"/>
          </ac:picMkLst>
        </pc:picChg>
      </pc:sldChg>
      <pc:sldChg chg="modSp new mod">
        <pc:chgData name="Dr. Hans-Peter Klindworth" userId="c5a555e8d75ae2e0" providerId="LiveId" clId="{721A0C6C-1253-4FA1-B826-723EBDDCEA07}" dt="2021-05-14T07:21:57.155" v="1157" actId="20577"/>
        <pc:sldMkLst>
          <pc:docMk/>
          <pc:sldMk cId="2886272232" sldId="270"/>
        </pc:sldMkLst>
        <pc:spChg chg="mod">
          <ac:chgData name="Dr. Hans-Peter Klindworth" userId="c5a555e8d75ae2e0" providerId="LiveId" clId="{721A0C6C-1253-4FA1-B826-723EBDDCEA07}" dt="2021-05-13T08:37:45.523" v="320" actId="20577"/>
          <ac:spMkLst>
            <pc:docMk/>
            <pc:sldMk cId="2886272232" sldId="270"/>
            <ac:spMk id="2" creationId="{7D56E857-F17C-4AF0-B14E-C71615DCCA18}"/>
          </ac:spMkLst>
        </pc:spChg>
        <pc:spChg chg="mod">
          <ac:chgData name="Dr. Hans-Peter Klindworth" userId="c5a555e8d75ae2e0" providerId="LiveId" clId="{721A0C6C-1253-4FA1-B826-723EBDDCEA07}" dt="2021-05-14T07:21:57.155" v="1157" actId="20577"/>
          <ac:spMkLst>
            <pc:docMk/>
            <pc:sldMk cId="2886272232" sldId="270"/>
            <ac:spMk id="3" creationId="{1C12F145-850F-4443-A149-3F63D5A4A069}"/>
          </ac:spMkLst>
        </pc:spChg>
      </pc:sldChg>
      <pc:sldChg chg="addSp modSp new mod">
        <pc:chgData name="Dr. Hans-Peter Klindworth" userId="c5a555e8d75ae2e0" providerId="LiveId" clId="{721A0C6C-1253-4FA1-B826-723EBDDCEA07}" dt="2021-05-14T06:54:21.113" v="669" actId="20577"/>
        <pc:sldMkLst>
          <pc:docMk/>
          <pc:sldMk cId="1250419933" sldId="271"/>
        </pc:sldMkLst>
        <pc:spChg chg="mod">
          <ac:chgData name="Dr. Hans-Peter Klindworth" userId="c5a555e8d75ae2e0" providerId="LiveId" clId="{721A0C6C-1253-4FA1-B826-723EBDDCEA07}" dt="2021-05-14T05:40:35.904" v="364" actId="20577"/>
          <ac:spMkLst>
            <pc:docMk/>
            <pc:sldMk cId="1250419933" sldId="271"/>
            <ac:spMk id="2" creationId="{8ADA9D7F-53D7-492A-997E-1A9C7851CCB6}"/>
          </ac:spMkLst>
        </pc:spChg>
        <pc:spChg chg="mod">
          <ac:chgData name="Dr. Hans-Peter Klindworth" userId="c5a555e8d75ae2e0" providerId="LiveId" clId="{721A0C6C-1253-4FA1-B826-723EBDDCEA07}" dt="2021-05-14T06:54:21.113" v="669" actId="20577"/>
          <ac:spMkLst>
            <pc:docMk/>
            <pc:sldMk cId="1250419933" sldId="271"/>
            <ac:spMk id="3" creationId="{E6140945-7B67-4728-8588-D221D1C0C405}"/>
          </ac:spMkLst>
        </pc:spChg>
        <pc:spChg chg="add mod">
          <ac:chgData name="Dr. Hans-Peter Klindworth" userId="c5a555e8d75ae2e0" providerId="LiveId" clId="{721A0C6C-1253-4FA1-B826-723EBDDCEA07}" dt="2021-05-14T05:43:35.926" v="367"/>
          <ac:spMkLst>
            <pc:docMk/>
            <pc:sldMk cId="1250419933" sldId="271"/>
            <ac:spMk id="4" creationId="{C167608B-C3A4-4F1C-A55F-9AC2102B25DC}"/>
          </ac:spMkLst>
        </pc:spChg>
      </pc:sldChg>
      <pc:sldChg chg="addSp modSp add mod">
        <pc:chgData name="Dr. Hans-Peter Klindworth" userId="c5a555e8d75ae2e0" providerId="LiveId" clId="{721A0C6C-1253-4FA1-B826-723EBDDCEA07}" dt="2021-05-15T04:15:27.324" v="2141" actId="20577"/>
        <pc:sldMkLst>
          <pc:docMk/>
          <pc:sldMk cId="3203386090" sldId="272"/>
        </pc:sldMkLst>
        <pc:spChg chg="mod">
          <ac:chgData name="Dr. Hans-Peter Klindworth" userId="c5a555e8d75ae2e0" providerId="LiveId" clId="{721A0C6C-1253-4FA1-B826-723EBDDCEA07}" dt="2021-05-15T04:15:27.324" v="2141" actId="20577"/>
          <ac:spMkLst>
            <pc:docMk/>
            <pc:sldMk cId="3203386090" sldId="272"/>
            <ac:spMk id="3" creationId="{E6140945-7B67-4728-8588-D221D1C0C405}"/>
          </ac:spMkLst>
        </pc:spChg>
        <pc:spChg chg="add mod">
          <ac:chgData name="Dr. Hans-Peter Klindworth" userId="c5a555e8d75ae2e0" providerId="LiveId" clId="{721A0C6C-1253-4FA1-B826-723EBDDCEA07}" dt="2021-05-14T07:04:31.061" v="1053" actId="207"/>
          <ac:spMkLst>
            <pc:docMk/>
            <pc:sldMk cId="3203386090" sldId="272"/>
            <ac:spMk id="5" creationId="{34D0D088-633C-4C76-A3E5-D3F7E50546D8}"/>
          </ac:spMkLst>
        </pc:spChg>
        <pc:spChg chg="add mod">
          <ac:chgData name="Dr. Hans-Peter Klindworth" userId="c5a555e8d75ae2e0" providerId="LiveId" clId="{721A0C6C-1253-4FA1-B826-723EBDDCEA07}" dt="2021-05-14T07:17:22.996" v="1135" actId="1076"/>
          <ac:spMkLst>
            <pc:docMk/>
            <pc:sldMk cId="3203386090" sldId="272"/>
            <ac:spMk id="6" creationId="{DBF615DF-270E-449C-A4EA-F66E840D3ABB}"/>
          </ac:spMkLst>
        </pc:spChg>
      </pc:sldChg>
      <pc:sldChg chg="modSp new mod">
        <pc:chgData name="Dr. Hans-Peter Klindworth" userId="c5a555e8d75ae2e0" providerId="LiveId" clId="{721A0C6C-1253-4FA1-B826-723EBDDCEA07}" dt="2021-05-14T12:16:47.172" v="1316" actId="20577"/>
        <pc:sldMkLst>
          <pc:docMk/>
          <pc:sldMk cId="305525243" sldId="273"/>
        </pc:sldMkLst>
        <pc:spChg chg="mod">
          <ac:chgData name="Dr. Hans-Peter Klindworth" userId="c5a555e8d75ae2e0" providerId="LiveId" clId="{721A0C6C-1253-4FA1-B826-723EBDDCEA07}" dt="2021-05-14T10:26:09.320" v="1191" actId="20577"/>
          <ac:spMkLst>
            <pc:docMk/>
            <pc:sldMk cId="305525243" sldId="273"/>
            <ac:spMk id="2" creationId="{7AB58879-3DF7-4495-8159-E4919145F02C}"/>
          </ac:spMkLst>
        </pc:spChg>
        <pc:spChg chg="mod">
          <ac:chgData name="Dr. Hans-Peter Klindworth" userId="c5a555e8d75ae2e0" providerId="LiveId" clId="{721A0C6C-1253-4FA1-B826-723EBDDCEA07}" dt="2021-05-14T12:16:47.172" v="1316" actId="20577"/>
          <ac:spMkLst>
            <pc:docMk/>
            <pc:sldMk cId="305525243" sldId="273"/>
            <ac:spMk id="3" creationId="{741A43B2-83D0-40A5-A589-4A75390018DA}"/>
          </ac:spMkLst>
        </pc:spChg>
      </pc:sldChg>
      <pc:sldChg chg="modSp add mod">
        <pc:chgData name="Dr. Hans-Peter Klindworth" userId="c5a555e8d75ae2e0" providerId="LiveId" clId="{721A0C6C-1253-4FA1-B826-723EBDDCEA07}" dt="2021-05-14T12:29:55.580" v="1681" actId="20577"/>
        <pc:sldMkLst>
          <pc:docMk/>
          <pc:sldMk cId="2114656584" sldId="274"/>
        </pc:sldMkLst>
        <pc:spChg chg="mod">
          <ac:chgData name="Dr. Hans-Peter Klindworth" userId="c5a555e8d75ae2e0" providerId="LiveId" clId="{721A0C6C-1253-4FA1-B826-723EBDDCEA07}" dt="2021-05-14T12:29:55.580" v="1681" actId="20577"/>
          <ac:spMkLst>
            <pc:docMk/>
            <pc:sldMk cId="2114656584" sldId="274"/>
            <ac:spMk id="2" creationId="{7AB58879-3DF7-4495-8159-E4919145F02C}"/>
          </ac:spMkLst>
        </pc:spChg>
        <pc:spChg chg="mod">
          <ac:chgData name="Dr. Hans-Peter Klindworth" userId="c5a555e8d75ae2e0" providerId="LiveId" clId="{721A0C6C-1253-4FA1-B826-723EBDDCEA07}" dt="2021-05-14T12:28:11.786" v="1679" actId="20577"/>
          <ac:spMkLst>
            <pc:docMk/>
            <pc:sldMk cId="2114656584" sldId="274"/>
            <ac:spMk id="3" creationId="{741A43B2-83D0-40A5-A589-4A75390018DA}"/>
          </ac:spMkLst>
        </pc:spChg>
      </pc:sldChg>
      <pc:sldChg chg="modSp add mod">
        <pc:chgData name="Dr. Hans-Peter Klindworth" userId="c5a555e8d75ae2e0" providerId="LiveId" clId="{721A0C6C-1253-4FA1-B826-723EBDDCEA07}" dt="2021-05-14T12:35:44.586" v="1731" actId="113"/>
        <pc:sldMkLst>
          <pc:docMk/>
          <pc:sldMk cId="2034178609" sldId="275"/>
        </pc:sldMkLst>
        <pc:spChg chg="mod">
          <ac:chgData name="Dr. Hans-Peter Klindworth" userId="c5a555e8d75ae2e0" providerId="LiveId" clId="{721A0C6C-1253-4FA1-B826-723EBDDCEA07}" dt="2021-05-14T12:35:44.586" v="1731" actId="113"/>
          <ac:spMkLst>
            <pc:docMk/>
            <pc:sldMk cId="2034178609" sldId="275"/>
            <ac:spMk id="3" creationId="{741A43B2-83D0-40A5-A589-4A75390018DA}"/>
          </ac:spMkLst>
        </pc:spChg>
      </pc:sldChg>
      <pc:sldChg chg="addSp modSp add mod setBg">
        <pc:chgData name="Dr. Hans-Peter Klindworth" userId="c5a555e8d75ae2e0" providerId="LiveId" clId="{721A0C6C-1253-4FA1-B826-723EBDDCEA07}" dt="2021-05-14T14:56:53.051" v="1864" actId="790"/>
        <pc:sldMkLst>
          <pc:docMk/>
          <pc:sldMk cId="2111242393" sldId="276"/>
        </pc:sldMkLst>
        <pc:spChg chg="mod">
          <ac:chgData name="Dr. Hans-Peter Klindworth" userId="c5a555e8d75ae2e0" providerId="LiveId" clId="{721A0C6C-1253-4FA1-B826-723EBDDCEA07}" dt="2021-05-14T14:55:31.488" v="1755" actId="26606"/>
          <ac:spMkLst>
            <pc:docMk/>
            <pc:sldMk cId="2111242393" sldId="276"/>
            <ac:spMk id="2" creationId="{7AB58879-3DF7-4495-8159-E4919145F02C}"/>
          </ac:spMkLst>
        </pc:spChg>
        <pc:spChg chg="mod">
          <ac:chgData name="Dr. Hans-Peter Klindworth" userId="c5a555e8d75ae2e0" providerId="LiveId" clId="{721A0C6C-1253-4FA1-B826-723EBDDCEA07}" dt="2021-05-14T14:56:53.051" v="1864" actId="790"/>
          <ac:spMkLst>
            <pc:docMk/>
            <pc:sldMk cId="2111242393" sldId="276"/>
            <ac:spMk id="3" creationId="{741A43B2-83D0-40A5-A589-4A75390018DA}"/>
          </ac:spMkLst>
        </pc:spChg>
        <pc:spChg chg="add">
          <ac:chgData name="Dr. Hans-Peter Klindworth" userId="c5a555e8d75ae2e0" providerId="LiveId" clId="{721A0C6C-1253-4FA1-B826-723EBDDCEA07}" dt="2021-05-14T14:55:31.488" v="1755" actId="26606"/>
          <ac:spMkLst>
            <pc:docMk/>
            <pc:sldMk cId="2111242393" sldId="276"/>
            <ac:spMk id="10" creationId="{3F4C104D-5F30-4811-9376-566B26E4719A}"/>
          </ac:spMkLst>
        </pc:spChg>
        <pc:spChg chg="add">
          <ac:chgData name="Dr. Hans-Peter Klindworth" userId="c5a555e8d75ae2e0" providerId="LiveId" clId="{721A0C6C-1253-4FA1-B826-723EBDDCEA07}" dt="2021-05-14T14:55:31.488" v="1755" actId="26606"/>
          <ac:spMkLst>
            <pc:docMk/>
            <pc:sldMk cId="2111242393" sldId="276"/>
            <ac:spMk id="12" creationId="{0815E34B-5D02-4E01-A936-E8E1C0AB6F12}"/>
          </ac:spMkLst>
        </pc:spChg>
        <pc:spChg chg="add">
          <ac:chgData name="Dr. Hans-Peter Klindworth" userId="c5a555e8d75ae2e0" providerId="LiveId" clId="{721A0C6C-1253-4FA1-B826-723EBDDCEA07}" dt="2021-05-14T14:55:31.488" v="1755" actId="26606"/>
          <ac:spMkLst>
            <pc:docMk/>
            <pc:sldMk cId="2111242393" sldId="276"/>
            <ac:spMk id="14" creationId="{7DE3414B-B032-4710-A468-D3285E38C5FF}"/>
          </ac:spMkLst>
        </pc:spChg>
        <pc:picChg chg="add mod">
          <ac:chgData name="Dr. Hans-Peter Klindworth" userId="c5a555e8d75ae2e0" providerId="LiveId" clId="{721A0C6C-1253-4FA1-B826-723EBDDCEA07}" dt="2021-05-14T14:55:31.488" v="1755" actId="26606"/>
          <ac:picMkLst>
            <pc:docMk/>
            <pc:sldMk cId="2111242393" sldId="276"/>
            <ac:picMk id="5" creationId="{BD5E191B-6DD7-443A-827D-D575F3100949}"/>
          </ac:picMkLst>
        </pc:picChg>
      </pc:sldChg>
      <pc:sldChg chg="addSp delSp modSp add mod">
        <pc:chgData name="Dr. Hans-Peter Klindworth" userId="c5a555e8d75ae2e0" providerId="LiveId" clId="{721A0C6C-1253-4FA1-B826-723EBDDCEA07}" dt="2021-05-14T15:11:26.321" v="1964" actId="26606"/>
        <pc:sldMkLst>
          <pc:docMk/>
          <pc:sldMk cId="4253883842" sldId="277"/>
        </pc:sldMkLst>
        <pc:spChg chg="mod">
          <ac:chgData name="Dr. Hans-Peter Klindworth" userId="c5a555e8d75ae2e0" providerId="LiveId" clId="{721A0C6C-1253-4FA1-B826-723EBDDCEA07}" dt="2021-05-14T15:11:26.321" v="1964" actId="26606"/>
          <ac:spMkLst>
            <pc:docMk/>
            <pc:sldMk cId="4253883842" sldId="277"/>
            <ac:spMk id="2" creationId="{7AB58879-3DF7-4495-8159-E4919145F02C}"/>
          </ac:spMkLst>
        </pc:spChg>
        <pc:spChg chg="mod">
          <ac:chgData name="Dr. Hans-Peter Klindworth" userId="c5a555e8d75ae2e0" providerId="LiveId" clId="{721A0C6C-1253-4FA1-B826-723EBDDCEA07}" dt="2021-05-14T15:11:26.321" v="1964" actId="26606"/>
          <ac:spMkLst>
            <pc:docMk/>
            <pc:sldMk cId="4253883842" sldId="277"/>
            <ac:spMk id="3" creationId="{741A43B2-83D0-40A5-A589-4A75390018DA}"/>
          </ac:spMkLst>
        </pc:spChg>
        <pc:spChg chg="del">
          <ac:chgData name="Dr. Hans-Peter Klindworth" userId="c5a555e8d75ae2e0" providerId="LiveId" clId="{721A0C6C-1253-4FA1-B826-723EBDDCEA07}" dt="2021-05-14T15:09:34.245" v="1931" actId="26606"/>
          <ac:spMkLst>
            <pc:docMk/>
            <pc:sldMk cId="4253883842" sldId="277"/>
            <ac:spMk id="10" creationId="{3F4C104D-5F30-4811-9376-566B26E4719A}"/>
          </ac:spMkLst>
        </pc:spChg>
        <pc:spChg chg="del">
          <ac:chgData name="Dr. Hans-Peter Klindworth" userId="c5a555e8d75ae2e0" providerId="LiveId" clId="{721A0C6C-1253-4FA1-B826-723EBDDCEA07}" dt="2021-05-14T15:09:34.245" v="1931" actId="26606"/>
          <ac:spMkLst>
            <pc:docMk/>
            <pc:sldMk cId="4253883842" sldId="277"/>
            <ac:spMk id="12" creationId="{0815E34B-5D02-4E01-A936-E8E1C0AB6F12}"/>
          </ac:spMkLst>
        </pc:spChg>
        <pc:spChg chg="add del">
          <ac:chgData name="Dr. Hans-Peter Klindworth" userId="c5a555e8d75ae2e0" providerId="LiveId" clId="{721A0C6C-1253-4FA1-B826-723EBDDCEA07}" dt="2021-05-14T15:11:26.321" v="1964" actId="26606"/>
          <ac:spMkLst>
            <pc:docMk/>
            <pc:sldMk cId="4253883842" sldId="277"/>
            <ac:spMk id="13" creationId="{B5898079-081F-4617-AC6B-4290266737B3}"/>
          </ac:spMkLst>
        </pc:spChg>
        <pc:spChg chg="del">
          <ac:chgData name="Dr. Hans-Peter Klindworth" userId="c5a555e8d75ae2e0" providerId="LiveId" clId="{721A0C6C-1253-4FA1-B826-723EBDDCEA07}" dt="2021-05-14T15:09:34.245" v="1931" actId="26606"/>
          <ac:spMkLst>
            <pc:docMk/>
            <pc:sldMk cId="4253883842" sldId="277"/>
            <ac:spMk id="14" creationId="{7DE3414B-B032-4710-A468-D3285E38C5FF}"/>
          </ac:spMkLst>
        </pc:spChg>
        <pc:spChg chg="add del">
          <ac:chgData name="Dr. Hans-Peter Klindworth" userId="c5a555e8d75ae2e0" providerId="LiveId" clId="{721A0C6C-1253-4FA1-B826-723EBDDCEA07}" dt="2021-05-14T15:11:26.321" v="1964" actId="26606"/>
          <ac:spMkLst>
            <pc:docMk/>
            <pc:sldMk cId="4253883842" sldId="277"/>
            <ac:spMk id="15" creationId="{BB829EC8-5B3D-469E-942E-5E6E569E5C9B}"/>
          </ac:spMkLst>
        </pc:spChg>
        <pc:spChg chg="add del">
          <ac:chgData name="Dr. Hans-Peter Klindworth" userId="c5a555e8d75ae2e0" providerId="LiveId" clId="{721A0C6C-1253-4FA1-B826-723EBDDCEA07}" dt="2021-05-14T15:11:26.321" v="1964" actId="26606"/>
          <ac:spMkLst>
            <pc:docMk/>
            <pc:sldMk cId="4253883842" sldId="277"/>
            <ac:spMk id="17" creationId="{55D72A3F-A083-4502-838A-2C32C980026F}"/>
          </ac:spMkLst>
        </pc:spChg>
        <pc:spChg chg="add del">
          <ac:chgData name="Dr. Hans-Peter Klindworth" userId="c5a555e8d75ae2e0" providerId="LiveId" clId="{721A0C6C-1253-4FA1-B826-723EBDDCEA07}" dt="2021-05-14T15:10:53.338" v="1953" actId="26606"/>
          <ac:spMkLst>
            <pc:docMk/>
            <pc:sldMk cId="4253883842" sldId="277"/>
            <ac:spMk id="19" creationId="{9073237B-D536-4B4C-8928-3510CB0F8984}"/>
          </ac:spMkLst>
        </pc:spChg>
        <pc:spChg chg="add del">
          <ac:chgData name="Dr. Hans-Peter Klindworth" userId="c5a555e8d75ae2e0" providerId="LiveId" clId="{721A0C6C-1253-4FA1-B826-723EBDDCEA07}" dt="2021-05-14T15:10:53.338" v="1953" actId="26606"/>
          <ac:spMkLst>
            <pc:docMk/>
            <pc:sldMk cId="4253883842" sldId="277"/>
            <ac:spMk id="21" creationId="{488B1383-B33A-45D9-AF5F-DD1522135AD3}"/>
          </ac:spMkLst>
        </pc:spChg>
        <pc:spChg chg="add del">
          <ac:chgData name="Dr. Hans-Peter Klindworth" userId="c5a555e8d75ae2e0" providerId="LiveId" clId="{721A0C6C-1253-4FA1-B826-723EBDDCEA07}" dt="2021-05-14T15:10:53.338" v="1953" actId="26606"/>
          <ac:spMkLst>
            <pc:docMk/>
            <pc:sldMk cId="4253883842" sldId="277"/>
            <ac:spMk id="23" creationId="{ADD2565E-493E-4545-99C0-2F033FAF94AE}"/>
          </ac:spMkLst>
        </pc:spChg>
        <pc:picChg chg="del">
          <ac:chgData name="Dr. Hans-Peter Klindworth" userId="c5a555e8d75ae2e0" providerId="LiveId" clId="{721A0C6C-1253-4FA1-B826-723EBDDCEA07}" dt="2021-05-14T15:05:24.889" v="1927" actId="478"/>
          <ac:picMkLst>
            <pc:docMk/>
            <pc:sldMk cId="4253883842" sldId="277"/>
            <ac:picMk id="5" creationId="{BD5E191B-6DD7-443A-827D-D575F3100949}"/>
          </ac:picMkLst>
        </pc:picChg>
        <pc:picChg chg="add mod ord">
          <ac:chgData name="Dr. Hans-Peter Klindworth" userId="c5a555e8d75ae2e0" providerId="LiveId" clId="{721A0C6C-1253-4FA1-B826-723EBDDCEA07}" dt="2021-05-14T15:11:26.321" v="1964" actId="26606"/>
          <ac:picMkLst>
            <pc:docMk/>
            <pc:sldMk cId="4253883842" sldId="277"/>
            <ac:picMk id="6" creationId="{EE58174A-84A0-4618-A450-12A938D46B83}"/>
          </ac:picMkLst>
        </pc:picChg>
        <pc:picChg chg="add mod">
          <ac:chgData name="Dr. Hans-Peter Klindworth" userId="c5a555e8d75ae2e0" providerId="LiveId" clId="{721A0C6C-1253-4FA1-B826-723EBDDCEA07}" dt="2021-05-14T15:11:26.321" v="1964" actId="26606"/>
          <ac:picMkLst>
            <pc:docMk/>
            <pc:sldMk cId="4253883842" sldId="277"/>
            <ac:picMk id="8" creationId="{24B352C8-5D9D-474D-83B4-A89D3BCD9524}"/>
          </ac:picMkLst>
        </pc:picChg>
      </pc:sldChg>
      <pc:sldChg chg="addSp delSp modSp add mod setBg">
        <pc:chgData name="Dr. Hans-Peter Klindworth" userId="c5a555e8d75ae2e0" providerId="LiveId" clId="{721A0C6C-1253-4FA1-B826-723EBDDCEA07}" dt="2021-05-14T17:14:20.163" v="2022" actId="6549"/>
        <pc:sldMkLst>
          <pc:docMk/>
          <pc:sldMk cId="581874718" sldId="278"/>
        </pc:sldMkLst>
        <pc:spChg chg="mod">
          <ac:chgData name="Dr. Hans-Peter Klindworth" userId="c5a555e8d75ae2e0" providerId="LiveId" clId="{721A0C6C-1253-4FA1-B826-723EBDDCEA07}" dt="2021-05-14T17:13:27.810" v="2015" actId="26606"/>
          <ac:spMkLst>
            <pc:docMk/>
            <pc:sldMk cId="581874718" sldId="278"/>
            <ac:spMk id="2" creationId="{7AB58879-3DF7-4495-8159-E4919145F02C}"/>
          </ac:spMkLst>
        </pc:spChg>
        <pc:spChg chg="mod ord">
          <ac:chgData name="Dr. Hans-Peter Klindworth" userId="c5a555e8d75ae2e0" providerId="LiveId" clId="{721A0C6C-1253-4FA1-B826-723EBDDCEA07}" dt="2021-05-14T17:14:20.163" v="2022" actId="6549"/>
          <ac:spMkLst>
            <pc:docMk/>
            <pc:sldMk cId="581874718" sldId="278"/>
            <ac:spMk id="3" creationId="{741A43B2-83D0-40A5-A589-4A75390018DA}"/>
          </ac:spMkLst>
        </pc:spChg>
        <pc:spChg chg="add del">
          <ac:chgData name="Dr. Hans-Peter Klindworth" userId="c5a555e8d75ae2e0" providerId="LiveId" clId="{721A0C6C-1253-4FA1-B826-723EBDDCEA07}" dt="2021-05-14T17:13:27.810" v="2015" actId="26606"/>
          <ac:spMkLst>
            <pc:docMk/>
            <pc:sldMk cId="581874718" sldId="278"/>
            <ac:spMk id="13" creationId="{B5898079-081F-4617-AC6B-4290266737B3}"/>
          </ac:spMkLst>
        </pc:spChg>
        <pc:spChg chg="add del">
          <ac:chgData name="Dr. Hans-Peter Klindworth" userId="c5a555e8d75ae2e0" providerId="LiveId" clId="{721A0C6C-1253-4FA1-B826-723EBDDCEA07}" dt="2021-05-14T17:13:27.810" v="2015" actId="26606"/>
          <ac:spMkLst>
            <pc:docMk/>
            <pc:sldMk cId="581874718" sldId="278"/>
            <ac:spMk id="15" creationId="{BB829EC8-5B3D-469E-942E-5E6E569E5C9B}"/>
          </ac:spMkLst>
        </pc:spChg>
        <pc:spChg chg="add del">
          <ac:chgData name="Dr. Hans-Peter Klindworth" userId="c5a555e8d75ae2e0" providerId="LiveId" clId="{721A0C6C-1253-4FA1-B826-723EBDDCEA07}" dt="2021-05-14T17:13:27.810" v="2015" actId="26606"/>
          <ac:spMkLst>
            <pc:docMk/>
            <pc:sldMk cId="581874718" sldId="278"/>
            <ac:spMk id="17" creationId="{55D72A3F-A083-4502-838A-2C32C980026F}"/>
          </ac:spMkLst>
        </pc:spChg>
        <pc:spChg chg="add del">
          <ac:chgData name="Dr. Hans-Peter Klindworth" userId="c5a555e8d75ae2e0" providerId="LiveId" clId="{721A0C6C-1253-4FA1-B826-723EBDDCEA07}" dt="2021-05-14T17:13:27.810" v="2015" actId="26606"/>
          <ac:spMkLst>
            <pc:docMk/>
            <pc:sldMk cId="581874718" sldId="278"/>
            <ac:spMk id="19" creationId="{9073237B-D536-4B4C-8928-3510CB0F8984}"/>
          </ac:spMkLst>
        </pc:spChg>
        <pc:spChg chg="add del">
          <ac:chgData name="Dr. Hans-Peter Klindworth" userId="c5a555e8d75ae2e0" providerId="LiveId" clId="{721A0C6C-1253-4FA1-B826-723EBDDCEA07}" dt="2021-05-14T17:13:27.810" v="2015" actId="26606"/>
          <ac:spMkLst>
            <pc:docMk/>
            <pc:sldMk cId="581874718" sldId="278"/>
            <ac:spMk id="21" creationId="{488B1383-B33A-45D9-AF5F-DD1522135AD3}"/>
          </ac:spMkLst>
        </pc:spChg>
        <pc:spChg chg="add del">
          <ac:chgData name="Dr. Hans-Peter Klindworth" userId="c5a555e8d75ae2e0" providerId="LiveId" clId="{721A0C6C-1253-4FA1-B826-723EBDDCEA07}" dt="2021-05-14T17:13:27.810" v="2015" actId="26606"/>
          <ac:spMkLst>
            <pc:docMk/>
            <pc:sldMk cId="581874718" sldId="278"/>
            <ac:spMk id="23" creationId="{ADD2565E-493E-4545-99C0-2F033FAF94AE}"/>
          </ac:spMkLst>
        </pc:spChg>
        <pc:spChg chg="add">
          <ac:chgData name="Dr. Hans-Peter Klindworth" userId="c5a555e8d75ae2e0" providerId="LiveId" clId="{721A0C6C-1253-4FA1-B826-723EBDDCEA07}" dt="2021-05-14T17:13:27.810" v="2015" actId="26606"/>
          <ac:spMkLst>
            <pc:docMk/>
            <pc:sldMk cId="581874718" sldId="278"/>
            <ac:spMk id="25" creationId="{3F4C104D-5F30-4811-9376-566B26E4719A}"/>
          </ac:spMkLst>
        </pc:spChg>
        <pc:spChg chg="add">
          <ac:chgData name="Dr. Hans-Peter Klindworth" userId="c5a555e8d75ae2e0" providerId="LiveId" clId="{721A0C6C-1253-4FA1-B826-723EBDDCEA07}" dt="2021-05-14T17:13:27.810" v="2015" actId="26606"/>
          <ac:spMkLst>
            <pc:docMk/>
            <pc:sldMk cId="581874718" sldId="278"/>
            <ac:spMk id="26" creationId="{0815E34B-5D02-4E01-A936-E8E1C0AB6F12}"/>
          </ac:spMkLst>
        </pc:spChg>
        <pc:spChg chg="add">
          <ac:chgData name="Dr. Hans-Peter Klindworth" userId="c5a555e8d75ae2e0" providerId="LiveId" clId="{721A0C6C-1253-4FA1-B826-723EBDDCEA07}" dt="2021-05-14T17:13:27.810" v="2015" actId="26606"/>
          <ac:spMkLst>
            <pc:docMk/>
            <pc:sldMk cId="581874718" sldId="278"/>
            <ac:spMk id="27" creationId="{7DE3414B-B032-4710-A468-D3285E38C5FF}"/>
          </ac:spMkLst>
        </pc:spChg>
        <pc:spChg chg="add del">
          <ac:chgData name="Dr. Hans-Peter Klindworth" userId="c5a555e8d75ae2e0" providerId="LiveId" clId="{721A0C6C-1253-4FA1-B826-723EBDDCEA07}" dt="2021-05-14T17:13:08.933" v="2010" actId="26606"/>
          <ac:spMkLst>
            <pc:docMk/>
            <pc:sldMk cId="581874718" sldId="278"/>
            <ac:spMk id="28" creationId="{3F4C104D-5F30-4811-9376-566B26E4719A}"/>
          </ac:spMkLst>
        </pc:spChg>
        <pc:spChg chg="add del">
          <ac:chgData name="Dr. Hans-Peter Klindworth" userId="c5a555e8d75ae2e0" providerId="LiveId" clId="{721A0C6C-1253-4FA1-B826-723EBDDCEA07}" dt="2021-05-14T17:13:08.933" v="2010" actId="26606"/>
          <ac:spMkLst>
            <pc:docMk/>
            <pc:sldMk cId="581874718" sldId="278"/>
            <ac:spMk id="30" creationId="{0815E34B-5D02-4E01-A936-E8E1C0AB6F12}"/>
          </ac:spMkLst>
        </pc:spChg>
        <pc:spChg chg="add del">
          <ac:chgData name="Dr. Hans-Peter Klindworth" userId="c5a555e8d75ae2e0" providerId="LiveId" clId="{721A0C6C-1253-4FA1-B826-723EBDDCEA07}" dt="2021-05-14T17:13:08.933" v="2010" actId="26606"/>
          <ac:spMkLst>
            <pc:docMk/>
            <pc:sldMk cId="581874718" sldId="278"/>
            <ac:spMk id="32" creationId="{7DE3414B-B032-4710-A468-D3285E38C5FF}"/>
          </ac:spMkLst>
        </pc:spChg>
        <pc:spChg chg="add del">
          <ac:chgData name="Dr. Hans-Peter Klindworth" userId="c5a555e8d75ae2e0" providerId="LiveId" clId="{721A0C6C-1253-4FA1-B826-723EBDDCEA07}" dt="2021-05-14T17:13:25.105" v="2012" actId="26606"/>
          <ac:spMkLst>
            <pc:docMk/>
            <pc:sldMk cId="581874718" sldId="278"/>
            <ac:spMk id="34" creationId="{763516C8-F227-4B77-9AA7-61B9A0B78253}"/>
          </ac:spMkLst>
        </pc:spChg>
        <pc:spChg chg="add del">
          <ac:chgData name="Dr. Hans-Peter Klindworth" userId="c5a555e8d75ae2e0" providerId="LiveId" clId="{721A0C6C-1253-4FA1-B826-723EBDDCEA07}" dt="2021-05-14T17:13:25.105" v="2012" actId="26606"/>
          <ac:spMkLst>
            <pc:docMk/>
            <pc:sldMk cId="581874718" sldId="278"/>
            <ac:spMk id="35" creationId="{D91B420C-C4C8-44DF-96B2-FBD1014646FE}"/>
          </ac:spMkLst>
        </pc:spChg>
        <pc:spChg chg="add del">
          <ac:chgData name="Dr. Hans-Peter Klindworth" userId="c5a555e8d75ae2e0" providerId="LiveId" clId="{721A0C6C-1253-4FA1-B826-723EBDDCEA07}" dt="2021-05-14T17:13:25.105" v="2012" actId="26606"/>
          <ac:spMkLst>
            <pc:docMk/>
            <pc:sldMk cId="581874718" sldId="278"/>
            <ac:spMk id="36" creationId="{070928B1-3E69-44AC-A1EE-B4E4270A7A51}"/>
          </ac:spMkLst>
        </pc:spChg>
        <pc:picChg chg="add mod">
          <ac:chgData name="Dr. Hans-Peter Klindworth" userId="c5a555e8d75ae2e0" providerId="LiveId" clId="{721A0C6C-1253-4FA1-B826-723EBDDCEA07}" dt="2021-05-14T17:14:11.496" v="2021" actId="1076"/>
          <ac:picMkLst>
            <pc:docMk/>
            <pc:sldMk cId="581874718" sldId="278"/>
            <ac:picMk id="5" creationId="{B55A4213-E4A0-4418-9CF2-BC2C04D5292E}"/>
          </ac:picMkLst>
        </pc:picChg>
        <pc:picChg chg="del">
          <ac:chgData name="Dr. Hans-Peter Klindworth" userId="c5a555e8d75ae2e0" providerId="LiveId" clId="{721A0C6C-1253-4FA1-B826-723EBDDCEA07}" dt="2021-05-14T17:12:23.812" v="2006" actId="478"/>
          <ac:picMkLst>
            <pc:docMk/>
            <pc:sldMk cId="581874718" sldId="278"/>
            <ac:picMk id="6" creationId="{EE58174A-84A0-4618-A450-12A938D46B83}"/>
          </ac:picMkLst>
        </pc:picChg>
        <pc:picChg chg="del">
          <ac:chgData name="Dr. Hans-Peter Klindworth" userId="c5a555e8d75ae2e0" providerId="LiveId" clId="{721A0C6C-1253-4FA1-B826-723EBDDCEA07}" dt="2021-05-14T17:12:22.810" v="2005" actId="478"/>
          <ac:picMkLst>
            <pc:docMk/>
            <pc:sldMk cId="581874718" sldId="278"/>
            <ac:picMk id="8" creationId="{24B352C8-5D9D-474D-83B4-A89D3BCD9524}"/>
          </ac:picMkLst>
        </pc:picChg>
      </pc:sldChg>
      <pc:sldChg chg="addSp modSp new mod">
        <pc:chgData name="Dr. Hans-Peter Klindworth" userId="c5a555e8d75ae2e0" providerId="LiveId" clId="{721A0C6C-1253-4FA1-B826-723EBDDCEA07}" dt="2021-05-14T17:17:49.100" v="2051" actId="1076"/>
        <pc:sldMkLst>
          <pc:docMk/>
          <pc:sldMk cId="2575843249" sldId="279"/>
        </pc:sldMkLst>
        <pc:spChg chg="mod">
          <ac:chgData name="Dr. Hans-Peter Klindworth" userId="c5a555e8d75ae2e0" providerId="LiveId" clId="{721A0C6C-1253-4FA1-B826-723EBDDCEA07}" dt="2021-05-14T17:17:09.749" v="2048" actId="20577"/>
          <ac:spMkLst>
            <pc:docMk/>
            <pc:sldMk cId="2575843249" sldId="279"/>
            <ac:spMk id="2" creationId="{C488E051-C8B7-47C5-8E84-38FC80F2EB5D}"/>
          </ac:spMkLst>
        </pc:spChg>
        <pc:picChg chg="add mod">
          <ac:chgData name="Dr. Hans-Peter Klindworth" userId="c5a555e8d75ae2e0" providerId="LiveId" clId="{721A0C6C-1253-4FA1-B826-723EBDDCEA07}" dt="2021-05-14T17:17:49.100" v="2051" actId="1076"/>
          <ac:picMkLst>
            <pc:docMk/>
            <pc:sldMk cId="2575843249" sldId="279"/>
            <ac:picMk id="4" creationId="{E196DC48-652E-4C42-91D4-72CD0EE8FF53}"/>
          </ac:picMkLst>
        </pc:picChg>
      </pc:sldChg>
      <pc:sldChg chg="addSp delSp modSp add mod setBg modClrScheme chgLayout">
        <pc:chgData name="Dr. Hans-Peter Klindworth" userId="c5a555e8d75ae2e0" providerId="LiveId" clId="{721A0C6C-1253-4FA1-B826-723EBDDCEA07}" dt="2021-05-14T17:25:24.915" v="2058" actId="26606"/>
        <pc:sldMkLst>
          <pc:docMk/>
          <pc:sldMk cId="875206180" sldId="280"/>
        </pc:sldMkLst>
        <pc:spChg chg="del mod ord">
          <ac:chgData name="Dr. Hans-Peter Klindworth" userId="c5a555e8d75ae2e0" providerId="LiveId" clId="{721A0C6C-1253-4FA1-B826-723EBDDCEA07}" dt="2021-05-14T17:25:11.642" v="2056" actId="478"/>
          <ac:spMkLst>
            <pc:docMk/>
            <pc:sldMk cId="875206180" sldId="280"/>
            <ac:spMk id="2" creationId="{C488E051-C8B7-47C5-8E84-38FC80F2EB5D}"/>
          </ac:spMkLst>
        </pc:spChg>
        <pc:spChg chg="add del">
          <ac:chgData name="Dr. Hans-Peter Klindworth" userId="c5a555e8d75ae2e0" providerId="LiveId" clId="{721A0C6C-1253-4FA1-B826-723EBDDCEA07}" dt="2021-05-14T17:25:24.915" v="2058" actId="26606"/>
          <ac:spMkLst>
            <pc:docMk/>
            <pc:sldMk cId="875206180" sldId="280"/>
            <ac:spMk id="10" creationId="{01520B72-94C4-4ABB-AC64-A3382705BE06}"/>
          </ac:spMkLst>
        </pc:spChg>
        <pc:spChg chg="add del">
          <ac:chgData name="Dr. Hans-Peter Klindworth" userId="c5a555e8d75ae2e0" providerId="LiveId" clId="{721A0C6C-1253-4FA1-B826-723EBDDCEA07}" dt="2021-05-14T17:25:24.915" v="2058" actId="26606"/>
          <ac:spMkLst>
            <pc:docMk/>
            <pc:sldMk cId="875206180" sldId="280"/>
            <ac:spMk id="12" creationId="{9A64CBFD-D6E8-4E6A-8F66-1948BED33157}"/>
          </ac:spMkLst>
        </pc:spChg>
        <pc:picChg chg="del">
          <ac:chgData name="Dr. Hans-Peter Klindworth" userId="c5a555e8d75ae2e0" providerId="LiveId" clId="{721A0C6C-1253-4FA1-B826-723EBDDCEA07}" dt="2021-05-14T17:24:36.714" v="2053" actId="478"/>
          <ac:picMkLst>
            <pc:docMk/>
            <pc:sldMk cId="875206180" sldId="280"/>
            <ac:picMk id="4" creationId="{E196DC48-652E-4C42-91D4-72CD0EE8FF53}"/>
          </ac:picMkLst>
        </pc:picChg>
        <pc:picChg chg="add mod">
          <ac:chgData name="Dr. Hans-Peter Klindworth" userId="c5a555e8d75ae2e0" providerId="LiveId" clId="{721A0C6C-1253-4FA1-B826-723EBDDCEA07}" dt="2021-05-14T17:25:24.915" v="2058" actId="26606"/>
          <ac:picMkLst>
            <pc:docMk/>
            <pc:sldMk cId="875206180" sldId="280"/>
            <ac:picMk id="5" creationId="{899952C3-EF0F-45D6-A32D-0B1997333ABC}"/>
          </ac:picMkLst>
        </pc:picChg>
      </pc:sldChg>
      <pc:sldChg chg="modSp new mod">
        <pc:chgData name="Dr. Hans-Peter Klindworth" userId="c5a555e8d75ae2e0" providerId="LiveId" clId="{721A0C6C-1253-4FA1-B826-723EBDDCEA07}" dt="2021-05-15T04:08:56.036" v="2111" actId="20577"/>
        <pc:sldMkLst>
          <pc:docMk/>
          <pc:sldMk cId="212753769" sldId="281"/>
        </pc:sldMkLst>
        <pc:spChg chg="mod">
          <ac:chgData name="Dr. Hans-Peter Klindworth" userId="c5a555e8d75ae2e0" providerId="LiveId" clId="{721A0C6C-1253-4FA1-B826-723EBDDCEA07}" dt="2021-05-15T04:04:03.270" v="2068" actId="20577"/>
          <ac:spMkLst>
            <pc:docMk/>
            <pc:sldMk cId="212753769" sldId="281"/>
            <ac:spMk id="2" creationId="{85ABC012-3542-4BC0-ADC3-474FAB6991CC}"/>
          </ac:spMkLst>
        </pc:spChg>
        <pc:spChg chg="mod">
          <ac:chgData name="Dr. Hans-Peter Klindworth" userId="c5a555e8d75ae2e0" providerId="LiveId" clId="{721A0C6C-1253-4FA1-B826-723EBDDCEA07}" dt="2021-05-15T04:08:56.036" v="2111" actId="20577"/>
          <ac:spMkLst>
            <pc:docMk/>
            <pc:sldMk cId="212753769" sldId="281"/>
            <ac:spMk id="3" creationId="{9DD92238-6A9C-487D-991B-960F5188E027}"/>
          </ac:spMkLst>
        </pc:spChg>
      </pc:sldChg>
      <pc:sldChg chg="addSp modSp new mod">
        <pc:chgData name="Dr. Hans-Peter Klindworth" userId="c5a555e8d75ae2e0" providerId="LiveId" clId="{721A0C6C-1253-4FA1-B826-723EBDDCEA07}" dt="2021-05-15T08:12:38.892" v="2761" actId="1076"/>
        <pc:sldMkLst>
          <pc:docMk/>
          <pc:sldMk cId="251852637" sldId="282"/>
        </pc:sldMkLst>
        <pc:spChg chg="mod">
          <ac:chgData name="Dr. Hans-Peter Klindworth" userId="c5a555e8d75ae2e0" providerId="LiveId" clId="{721A0C6C-1253-4FA1-B826-723EBDDCEA07}" dt="2021-05-15T04:35:25.632" v="2174" actId="20577"/>
          <ac:spMkLst>
            <pc:docMk/>
            <pc:sldMk cId="251852637" sldId="282"/>
            <ac:spMk id="2" creationId="{E881F070-EE10-4195-A329-298C9F78EB93}"/>
          </ac:spMkLst>
        </pc:spChg>
        <pc:spChg chg="mod">
          <ac:chgData name="Dr. Hans-Peter Klindworth" userId="c5a555e8d75ae2e0" providerId="LiveId" clId="{721A0C6C-1253-4FA1-B826-723EBDDCEA07}" dt="2021-05-15T07:45:03.315" v="2563" actId="20577"/>
          <ac:spMkLst>
            <pc:docMk/>
            <pc:sldMk cId="251852637" sldId="282"/>
            <ac:spMk id="3" creationId="{681FDEAC-72AB-4E29-B468-2581704AC3C3}"/>
          </ac:spMkLst>
        </pc:spChg>
        <pc:spChg chg="mod">
          <ac:chgData name="Dr. Hans-Peter Klindworth" userId="c5a555e8d75ae2e0" providerId="LiveId" clId="{721A0C6C-1253-4FA1-B826-723EBDDCEA07}" dt="2021-05-15T08:11:08.873" v="2748" actId="20577"/>
          <ac:spMkLst>
            <pc:docMk/>
            <pc:sldMk cId="251852637" sldId="282"/>
            <ac:spMk id="4" creationId="{697B76F0-5751-48B8-94F5-28E9CA60C0FB}"/>
          </ac:spMkLst>
        </pc:spChg>
        <pc:spChg chg="mod">
          <ac:chgData name="Dr. Hans-Peter Klindworth" userId="c5a555e8d75ae2e0" providerId="LiveId" clId="{721A0C6C-1253-4FA1-B826-723EBDDCEA07}" dt="2021-05-15T07:44:55.736" v="2559" actId="20577"/>
          <ac:spMkLst>
            <pc:docMk/>
            <pc:sldMk cId="251852637" sldId="282"/>
            <ac:spMk id="5" creationId="{0F0CA3D1-3590-4282-876A-A92E15A6FB25}"/>
          </ac:spMkLst>
        </pc:spChg>
        <pc:spChg chg="mod">
          <ac:chgData name="Dr. Hans-Peter Klindworth" userId="c5a555e8d75ae2e0" providerId="LiveId" clId="{721A0C6C-1253-4FA1-B826-723EBDDCEA07}" dt="2021-05-15T08:11:04.203" v="2747" actId="20577"/>
          <ac:spMkLst>
            <pc:docMk/>
            <pc:sldMk cId="251852637" sldId="282"/>
            <ac:spMk id="6" creationId="{A6210277-9F07-4491-B73F-53CBE8371EF6}"/>
          </ac:spMkLst>
        </pc:spChg>
        <pc:spChg chg="add mod">
          <ac:chgData name="Dr. Hans-Peter Klindworth" userId="c5a555e8d75ae2e0" providerId="LiveId" clId="{721A0C6C-1253-4FA1-B826-723EBDDCEA07}" dt="2021-05-15T08:12:38.892" v="2761" actId="1076"/>
          <ac:spMkLst>
            <pc:docMk/>
            <pc:sldMk cId="251852637" sldId="282"/>
            <ac:spMk id="7" creationId="{7C7A59DC-9AE8-43FD-A570-1CDFAC191AB6}"/>
          </ac:spMkLst>
        </pc:spChg>
      </pc:sldChg>
      <pc:sldChg chg="addSp delSp modSp new mod ord modClrScheme chgLayout">
        <pc:chgData name="Dr. Hans-Peter Klindworth" userId="c5a555e8d75ae2e0" providerId="LiveId" clId="{721A0C6C-1253-4FA1-B826-723EBDDCEA07}" dt="2021-05-15T09:06:11.662" v="2782"/>
        <pc:sldMkLst>
          <pc:docMk/>
          <pc:sldMk cId="3452236958" sldId="283"/>
        </pc:sldMkLst>
        <pc:spChg chg="mod ord">
          <ac:chgData name="Dr. Hans-Peter Klindworth" userId="c5a555e8d75ae2e0" providerId="LiveId" clId="{721A0C6C-1253-4FA1-B826-723EBDDCEA07}" dt="2021-05-15T09:04:12.042" v="2762" actId="700"/>
          <ac:spMkLst>
            <pc:docMk/>
            <pc:sldMk cId="3452236958" sldId="283"/>
            <ac:spMk id="2" creationId="{B4E8502A-9FA6-4B75-B53D-2C6331AE38AF}"/>
          </ac:spMkLst>
        </pc:spChg>
        <pc:spChg chg="del">
          <ac:chgData name="Dr. Hans-Peter Klindworth" userId="c5a555e8d75ae2e0" providerId="LiveId" clId="{721A0C6C-1253-4FA1-B826-723EBDDCEA07}" dt="2021-05-15T09:04:12.042" v="2762" actId="700"/>
          <ac:spMkLst>
            <pc:docMk/>
            <pc:sldMk cId="3452236958" sldId="283"/>
            <ac:spMk id="3" creationId="{2709A52D-F9C6-4853-8FBB-D49747858F85}"/>
          </ac:spMkLst>
        </pc:spChg>
        <pc:spChg chg="add mod">
          <ac:chgData name="Dr. Hans-Peter Klindworth" userId="c5a555e8d75ae2e0" providerId="LiveId" clId="{721A0C6C-1253-4FA1-B826-723EBDDCEA07}" dt="2021-05-15T09:05:44.518" v="2780" actId="20577"/>
          <ac:spMkLst>
            <pc:docMk/>
            <pc:sldMk cId="3452236958" sldId="283"/>
            <ac:spMk id="5" creationId="{F8FED89C-DCF6-4B66-BBC7-C184438CCA5E}"/>
          </ac:spMkLst>
        </pc:spChg>
        <pc:picChg chg="add mod">
          <ac:chgData name="Dr. Hans-Peter Klindworth" userId="c5a555e8d75ae2e0" providerId="LiveId" clId="{721A0C6C-1253-4FA1-B826-723EBDDCEA07}" dt="2021-05-15T09:04:22.519" v="2765" actId="14100"/>
          <ac:picMkLst>
            <pc:docMk/>
            <pc:sldMk cId="3452236958" sldId="283"/>
            <ac:picMk id="4" creationId="{06C25034-13F9-4FED-B35A-F6322C696584}"/>
          </ac:picMkLst>
        </pc:picChg>
      </pc:sldChg>
      <pc:sldChg chg="delSp modSp add mod">
        <pc:chgData name="Dr. Hans-Peter Klindworth" userId="c5a555e8d75ae2e0" providerId="LiveId" clId="{721A0C6C-1253-4FA1-B826-723EBDDCEA07}" dt="2021-05-15T15:53:40.153" v="2814" actId="20577"/>
        <pc:sldMkLst>
          <pc:docMk/>
          <pc:sldMk cId="923093873" sldId="284"/>
        </pc:sldMkLst>
        <pc:spChg chg="mod">
          <ac:chgData name="Dr. Hans-Peter Klindworth" userId="c5a555e8d75ae2e0" providerId="LiveId" clId="{721A0C6C-1253-4FA1-B826-723EBDDCEA07}" dt="2021-05-15T15:51:16.321" v="2790" actId="20577"/>
          <ac:spMkLst>
            <pc:docMk/>
            <pc:sldMk cId="923093873" sldId="284"/>
            <ac:spMk id="2" creationId="{8ADA9D7F-53D7-492A-997E-1A9C7851CCB6}"/>
          </ac:spMkLst>
        </pc:spChg>
        <pc:spChg chg="mod">
          <ac:chgData name="Dr. Hans-Peter Klindworth" userId="c5a555e8d75ae2e0" providerId="LiveId" clId="{721A0C6C-1253-4FA1-B826-723EBDDCEA07}" dt="2021-05-15T15:53:40.153" v="2814" actId="20577"/>
          <ac:spMkLst>
            <pc:docMk/>
            <pc:sldMk cId="923093873" sldId="284"/>
            <ac:spMk id="3" creationId="{E6140945-7B67-4728-8588-D221D1C0C405}"/>
          </ac:spMkLst>
        </pc:spChg>
        <pc:spChg chg="del">
          <ac:chgData name="Dr. Hans-Peter Klindworth" userId="c5a555e8d75ae2e0" providerId="LiveId" clId="{721A0C6C-1253-4FA1-B826-723EBDDCEA07}" dt="2021-05-15T15:51:50.080" v="2795" actId="478"/>
          <ac:spMkLst>
            <pc:docMk/>
            <pc:sldMk cId="923093873" sldId="284"/>
            <ac:spMk id="4" creationId="{C167608B-C3A4-4F1C-A55F-9AC2102B25DC}"/>
          </ac:spMkLst>
        </pc:spChg>
        <pc:spChg chg="del">
          <ac:chgData name="Dr. Hans-Peter Klindworth" userId="c5a555e8d75ae2e0" providerId="LiveId" clId="{721A0C6C-1253-4FA1-B826-723EBDDCEA07}" dt="2021-05-15T15:51:29.674" v="2793" actId="478"/>
          <ac:spMkLst>
            <pc:docMk/>
            <pc:sldMk cId="923093873" sldId="284"/>
            <ac:spMk id="5" creationId="{34D0D088-633C-4C76-A3E5-D3F7E50546D8}"/>
          </ac:spMkLst>
        </pc:spChg>
        <pc:spChg chg="del mod">
          <ac:chgData name="Dr. Hans-Peter Klindworth" userId="c5a555e8d75ae2e0" providerId="LiveId" clId="{721A0C6C-1253-4FA1-B826-723EBDDCEA07}" dt="2021-05-15T15:51:27.438" v="2792" actId="478"/>
          <ac:spMkLst>
            <pc:docMk/>
            <pc:sldMk cId="923093873" sldId="284"/>
            <ac:spMk id="6" creationId="{DBF615DF-270E-449C-A4EA-F66E840D3ABB}"/>
          </ac:spMkLst>
        </pc:spChg>
      </pc:sldChg>
      <pc:sldChg chg="addSp modSp new mod setBg">
        <pc:chgData name="Dr. Hans-Peter Klindworth" userId="c5a555e8d75ae2e0" providerId="LiveId" clId="{721A0C6C-1253-4FA1-B826-723EBDDCEA07}" dt="2021-05-23T13:34:46.037" v="2906" actId="14100"/>
        <pc:sldMkLst>
          <pc:docMk/>
          <pc:sldMk cId="3403524135" sldId="285"/>
        </pc:sldMkLst>
        <pc:spChg chg="mod">
          <ac:chgData name="Dr. Hans-Peter Klindworth" userId="c5a555e8d75ae2e0" providerId="LiveId" clId="{721A0C6C-1253-4FA1-B826-723EBDDCEA07}" dt="2021-05-23T13:30:59.721" v="2888" actId="26606"/>
          <ac:spMkLst>
            <pc:docMk/>
            <pc:sldMk cId="3403524135" sldId="285"/>
            <ac:spMk id="2" creationId="{515F3C7B-498E-438B-B570-C44F54BFA782}"/>
          </ac:spMkLst>
        </pc:spChg>
        <pc:spChg chg="add mod">
          <ac:chgData name="Dr. Hans-Peter Klindworth" userId="c5a555e8d75ae2e0" providerId="LiveId" clId="{721A0C6C-1253-4FA1-B826-723EBDDCEA07}" dt="2021-05-23T13:34:46.037" v="2906" actId="14100"/>
          <ac:spMkLst>
            <pc:docMk/>
            <pc:sldMk cId="3403524135" sldId="285"/>
            <ac:spMk id="36" creationId="{708B6223-AB6E-4D55-B095-EF6947D0F1B5}"/>
          </ac:spMkLst>
        </pc:spChg>
        <pc:spChg chg="add">
          <ac:chgData name="Dr. Hans-Peter Klindworth" userId="c5a555e8d75ae2e0" providerId="LiveId" clId="{721A0C6C-1253-4FA1-B826-723EBDDCEA07}" dt="2021-05-23T13:30:59.721" v="2888" actId="26606"/>
          <ac:spMkLst>
            <pc:docMk/>
            <pc:sldMk cId="3403524135" sldId="285"/>
            <ac:spMk id="37" creationId="{1996130F-9AB5-4DE9-8574-3AF891C5C172}"/>
          </ac:spMkLst>
        </pc:spChg>
        <pc:spChg chg="add">
          <ac:chgData name="Dr. Hans-Peter Klindworth" userId="c5a555e8d75ae2e0" providerId="LiveId" clId="{721A0C6C-1253-4FA1-B826-723EBDDCEA07}" dt="2021-05-23T13:30:59.721" v="2888" actId="26606"/>
          <ac:spMkLst>
            <pc:docMk/>
            <pc:sldMk cId="3403524135" sldId="285"/>
            <ac:spMk id="39" creationId="{3623DEAC-F39C-45D6-86DC-1033F6429528}"/>
          </ac:spMkLst>
        </pc:spChg>
        <pc:spChg chg="add">
          <ac:chgData name="Dr. Hans-Peter Klindworth" userId="c5a555e8d75ae2e0" providerId="LiveId" clId="{721A0C6C-1253-4FA1-B826-723EBDDCEA07}" dt="2021-05-23T13:30:59.721" v="2888" actId="26606"/>
          <ac:spMkLst>
            <pc:docMk/>
            <pc:sldMk cId="3403524135" sldId="285"/>
            <ac:spMk id="41" creationId="{A692209D-B607-46C3-8560-07AF72291659}"/>
          </ac:spMkLst>
        </pc:spChg>
        <pc:spChg chg="add">
          <ac:chgData name="Dr. Hans-Peter Klindworth" userId="c5a555e8d75ae2e0" providerId="LiveId" clId="{721A0C6C-1253-4FA1-B826-723EBDDCEA07}" dt="2021-05-23T13:30:59.721" v="2888" actId="26606"/>
          <ac:spMkLst>
            <pc:docMk/>
            <pc:sldMk cId="3403524135" sldId="285"/>
            <ac:spMk id="43" creationId="{94874638-CF15-4908-BC4B-4908744D0BAF}"/>
          </ac:spMkLst>
        </pc:spChg>
        <pc:spChg chg="add">
          <ac:chgData name="Dr. Hans-Peter Klindworth" userId="c5a555e8d75ae2e0" providerId="LiveId" clId="{721A0C6C-1253-4FA1-B826-723EBDDCEA07}" dt="2021-05-23T13:30:59.721" v="2888" actId="26606"/>
          <ac:spMkLst>
            <pc:docMk/>
            <pc:sldMk cId="3403524135" sldId="285"/>
            <ac:spMk id="45" creationId="{5F1B8348-CD6E-4561-A704-C232D9A2676D}"/>
          </ac:spMkLst>
        </pc:spChg>
        <pc:grpChg chg="add">
          <ac:chgData name="Dr. Hans-Peter Klindworth" userId="c5a555e8d75ae2e0" providerId="LiveId" clId="{721A0C6C-1253-4FA1-B826-723EBDDCEA07}" dt="2021-05-23T13:30:59.721" v="2888" actId="26606"/>
          <ac:grpSpMkLst>
            <pc:docMk/>
            <pc:sldMk cId="3403524135" sldId="285"/>
            <ac:grpSpMk id="9" creationId="{166BF9EE-F7AC-4FA5-AC7E-001B3A642F75}"/>
          </ac:grpSpMkLst>
        </pc:grpChg>
        <pc:grpChg chg="add">
          <ac:chgData name="Dr. Hans-Peter Klindworth" userId="c5a555e8d75ae2e0" providerId="LiveId" clId="{721A0C6C-1253-4FA1-B826-723EBDDCEA07}" dt="2021-05-23T13:30:59.721" v="2888" actId="26606"/>
          <ac:grpSpMkLst>
            <pc:docMk/>
            <pc:sldMk cId="3403524135" sldId="285"/>
            <ac:grpSpMk id="23" creationId="{E312DBA5-56D8-42B2-BA94-28168C2A6703}"/>
          </ac:grpSpMkLst>
        </pc:grpChg>
        <pc:picChg chg="add mod">
          <ac:chgData name="Dr. Hans-Peter Klindworth" userId="c5a555e8d75ae2e0" providerId="LiveId" clId="{721A0C6C-1253-4FA1-B826-723EBDDCEA07}" dt="2021-05-23T13:31:10.680" v="2889" actId="14100"/>
          <ac:picMkLst>
            <pc:docMk/>
            <pc:sldMk cId="3403524135" sldId="285"/>
            <ac:picMk id="4" creationId="{AC190894-4017-4982-BD74-37FA700CC7BC}"/>
          </ac:picMkLst>
        </pc:picChg>
      </pc:sldChg>
      <pc:sldMasterChg chg="addSp delSp mod">
        <pc:chgData name="Dr. Hans-Peter Klindworth" userId="c5a555e8d75ae2e0" providerId="LiveId" clId="{721A0C6C-1253-4FA1-B826-723EBDDCEA07}" dt="2021-05-14T10:24:13.154" v="1159" actId="478"/>
        <pc:sldMasterMkLst>
          <pc:docMk/>
          <pc:sldMasterMk cId="2897922934" sldId="2147483728"/>
        </pc:sldMasterMkLst>
        <pc:picChg chg="add del">
          <ac:chgData name="Dr. Hans-Peter Klindworth" userId="c5a555e8d75ae2e0" providerId="LiveId" clId="{721A0C6C-1253-4FA1-B826-723EBDDCEA07}" dt="2021-05-14T10:24:13.154" v="1159" actId="478"/>
          <ac:picMkLst>
            <pc:docMk/>
            <pc:sldMasterMk cId="2897922934" sldId="2147483728"/>
            <ac:picMk id="36" creationId="{BA0DC6FB-5154-479A-AC20-11BB548099EE}"/>
          </ac:picMkLst>
        </pc:picChg>
      </pc:sldMasterChg>
    </pc:docChg>
  </pc:docChgLst>
  <pc:docChgLst>
    <pc:chgData name="Dr. Hans-Peter Klindworth" userId="c5a555e8d75ae2e0" providerId="LiveId" clId="{6F5B8D38-1E37-41E0-A5D9-FC0CFAB2C500}"/>
    <pc:docChg chg="undo custSel addSld modSld">
      <pc:chgData name="Dr. Hans-Peter Klindworth" userId="c5a555e8d75ae2e0" providerId="LiveId" clId="{6F5B8D38-1E37-41E0-A5D9-FC0CFAB2C500}" dt="2021-04-12T07:17:58.604" v="1644" actId="20577"/>
      <pc:docMkLst>
        <pc:docMk/>
      </pc:docMkLst>
      <pc:sldChg chg="modSp mod setBg">
        <pc:chgData name="Dr. Hans-Peter Klindworth" userId="c5a555e8d75ae2e0" providerId="LiveId" clId="{6F5B8D38-1E37-41E0-A5D9-FC0CFAB2C500}" dt="2021-04-10T14:40:04.340" v="136" actId="1076"/>
        <pc:sldMkLst>
          <pc:docMk/>
          <pc:sldMk cId="3872056540" sldId="256"/>
        </pc:sldMkLst>
        <pc:spChg chg="mod">
          <ac:chgData name="Dr. Hans-Peter Klindworth" userId="c5a555e8d75ae2e0" providerId="LiveId" clId="{6F5B8D38-1E37-41E0-A5D9-FC0CFAB2C500}" dt="2021-04-10T14:39:29.261" v="133" actId="26606"/>
          <ac:spMkLst>
            <pc:docMk/>
            <pc:sldMk cId="3872056540" sldId="256"/>
            <ac:spMk id="2" creationId="{44E3C2AB-D055-47C9-B7FD-9A420CA3E25D}"/>
          </ac:spMkLst>
        </pc:spChg>
        <pc:spChg chg="mod">
          <ac:chgData name="Dr. Hans-Peter Klindworth" userId="c5a555e8d75ae2e0" providerId="LiveId" clId="{6F5B8D38-1E37-41E0-A5D9-FC0CFAB2C500}" dt="2021-04-10T14:39:29.261" v="133" actId="26606"/>
          <ac:spMkLst>
            <pc:docMk/>
            <pc:sldMk cId="3872056540" sldId="256"/>
            <ac:spMk id="3" creationId="{23BA5A08-60D6-41D2-ABDB-CB211ADDA65C}"/>
          </ac:spMkLst>
        </pc:spChg>
        <pc:picChg chg="mod">
          <ac:chgData name="Dr. Hans-Peter Klindworth" userId="c5a555e8d75ae2e0" providerId="LiveId" clId="{6F5B8D38-1E37-41E0-A5D9-FC0CFAB2C500}" dt="2021-04-10T14:40:04.340" v="136" actId="1076"/>
          <ac:picMkLst>
            <pc:docMk/>
            <pc:sldMk cId="3872056540" sldId="256"/>
            <ac:picMk id="5" creationId="{271DB5BA-5B7F-4B23-B35A-5AE76256428C}"/>
          </ac:picMkLst>
        </pc:picChg>
      </pc:sldChg>
      <pc:sldChg chg="addSp delSp modSp new mod setBg addAnim delAnim delDesignElem chgLayout">
        <pc:chgData name="Dr. Hans-Peter Klindworth" userId="c5a555e8d75ae2e0" providerId="LiveId" clId="{6F5B8D38-1E37-41E0-A5D9-FC0CFAB2C500}" dt="2021-04-10T14:51:35.659" v="267" actId="1076"/>
        <pc:sldMkLst>
          <pc:docMk/>
          <pc:sldMk cId="2861127740" sldId="257"/>
        </pc:sldMkLst>
        <pc:spChg chg="mod ord">
          <ac:chgData name="Dr. Hans-Peter Klindworth" userId="c5a555e8d75ae2e0" providerId="LiveId" clId="{6F5B8D38-1E37-41E0-A5D9-FC0CFAB2C500}" dt="2021-04-10T14:45:29.944" v="152" actId="700"/>
          <ac:spMkLst>
            <pc:docMk/>
            <pc:sldMk cId="2861127740" sldId="257"/>
            <ac:spMk id="2" creationId="{B4E6B2A3-2056-446A-A1FB-C69AEB8176CD}"/>
          </ac:spMkLst>
        </pc:spChg>
        <pc:spChg chg="del">
          <ac:chgData name="Dr. Hans-Peter Klindworth" userId="c5a555e8d75ae2e0" providerId="LiveId" clId="{6F5B8D38-1E37-41E0-A5D9-FC0CFAB2C500}" dt="2021-04-10T14:38:00.268" v="128" actId="478"/>
          <ac:spMkLst>
            <pc:docMk/>
            <pc:sldMk cId="2861127740" sldId="257"/>
            <ac:spMk id="3" creationId="{D192F9DA-BD0F-4A14-BEEF-A992E29A26E3}"/>
          </ac:spMkLst>
        </pc:spChg>
        <pc:spChg chg="add mod ord">
          <ac:chgData name="Dr. Hans-Peter Klindworth" userId="c5a555e8d75ae2e0" providerId="LiveId" clId="{6F5B8D38-1E37-41E0-A5D9-FC0CFAB2C500}" dt="2021-04-10T14:50:02.350" v="263" actId="20577"/>
          <ac:spMkLst>
            <pc:docMk/>
            <pc:sldMk cId="2861127740" sldId="257"/>
            <ac:spMk id="6" creationId="{2F053CE0-B84F-4A50-8464-E30F5AE94191}"/>
          </ac:spMkLst>
        </pc:spChg>
        <pc:spChg chg="add del">
          <ac:chgData name="Dr. Hans-Peter Klindworth" userId="c5a555e8d75ae2e0" providerId="LiveId" clId="{6F5B8D38-1E37-41E0-A5D9-FC0CFAB2C500}" dt="2021-04-10T14:41:12.455" v="143" actId="26606"/>
          <ac:spMkLst>
            <pc:docMk/>
            <pc:sldMk cId="2861127740" sldId="257"/>
            <ac:spMk id="38" creationId="{05C469C2-FE8F-491E-9139-7E7F8BB38179}"/>
          </ac:spMkLst>
        </pc:spChg>
        <pc:spChg chg="add del">
          <ac:chgData name="Dr. Hans-Peter Klindworth" userId="c5a555e8d75ae2e0" providerId="LiveId" clId="{6F5B8D38-1E37-41E0-A5D9-FC0CFAB2C500}" dt="2021-04-10T14:41:12.455" v="143" actId="26606"/>
          <ac:spMkLst>
            <pc:docMk/>
            <pc:sldMk cId="2861127740" sldId="257"/>
            <ac:spMk id="40" creationId="{6538C979-F14E-4C6B-BE04-38CC5D7C13B5}"/>
          </ac:spMkLst>
        </pc:spChg>
        <pc:spChg chg="add del">
          <ac:chgData name="Dr. Hans-Peter Klindworth" userId="c5a555e8d75ae2e0" providerId="LiveId" clId="{6F5B8D38-1E37-41E0-A5D9-FC0CFAB2C500}" dt="2021-04-10T14:41:28.614" v="145" actId="26606"/>
          <ac:spMkLst>
            <pc:docMk/>
            <pc:sldMk cId="2861127740" sldId="257"/>
            <ac:spMk id="42" creationId="{F6167D22-B2B2-4469-BE4E-6B0DC972E45D}"/>
          </ac:spMkLst>
        </pc:spChg>
        <pc:spChg chg="add del">
          <ac:chgData name="Dr. Hans-Peter Klindworth" userId="c5a555e8d75ae2e0" providerId="LiveId" clId="{6F5B8D38-1E37-41E0-A5D9-FC0CFAB2C500}" dt="2021-04-10T14:41:28.614" v="145" actId="26606"/>
          <ac:spMkLst>
            <pc:docMk/>
            <pc:sldMk cId="2861127740" sldId="257"/>
            <ac:spMk id="44" creationId="{E27E2F65-D0DD-4710-977A-873706F90177}"/>
          </ac:spMkLst>
        </pc:spChg>
        <pc:spChg chg="add del">
          <ac:chgData name="Dr. Hans-Peter Klindworth" userId="c5a555e8d75ae2e0" providerId="LiveId" clId="{6F5B8D38-1E37-41E0-A5D9-FC0CFAB2C500}" dt="2021-04-10T14:41:28.614" v="145" actId="26606"/>
          <ac:spMkLst>
            <pc:docMk/>
            <pc:sldMk cId="2861127740" sldId="257"/>
            <ac:spMk id="46" creationId="{783A863A-BB4D-4ECD-8D75-B5B6F03D732A}"/>
          </ac:spMkLst>
        </pc:spChg>
        <pc:spChg chg="add del">
          <ac:chgData name="Dr. Hans-Peter Klindworth" userId="c5a555e8d75ae2e0" providerId="LiveId" clId="{6F5B8D38-1E37-41E0-A5D9-FC0CFAB2C500}" dt="2021-04-10T14:41:28.614" v="145" actId="26606"/>
          <ac:spMkLst>
            <pc:docMk/>
            <pc:sldMk cId="2861127740" sldId="257"/>
            <ac:spMk id="47" creationId="{A84F153B-2093-4171-BD2D-1631695C9B80}"/>
          </ac:spMkLst>
        </pc:spChg>
        <pc:spChg chg="add del">
          <ac:chgData name="Dr. Hans-Peter Klindworth" userId="c5a555e8d75ae2e0" providerId="LiveId" clId="{6F5B8D38-1E37-41E0-A5D9-FC0CFAB2C500}" dt="2021-04-10T14:41:28.614" v="145" actId="26606"/>
          <ac:spMkLst>
            <pc:docMk/>
            <pc:sldMk cId="2861127740" sldId="257"/>
            <ac:spMk id="48" creationId="{DB5BC99D-7BEA-4F13-B82B-A956E2D097CA}"/>
          </ac:spMkLst>
        </pc:spChg>
        <pc:spChg chg="add del">
          <ac:chgData name="Dr. Hans-Peter Klindworth" userId="c5a555e8d75ae2e0" providerId="LiveId" clId="{6F5B8D38-1E37-41E0-A5D9-FC0CFAB2C500}" dt="2021-04-10T14:45:29.944" v="152" actId="700"/>
          <ac:spMkLst>
            <pc:docMk/>
            <pc:sldMk cId="2861127740" sldId="257"/>
            <ac:spMk id="72" creationId="{CF8EF48D-8F1D-45F5-9D9A-4AAA111172F9}"/>
          </ac:spMkLst>
        </pc:spChg>
        <pc:spChg chg="add del">
          <ac:chgData name="Dr. Hans-Peter Klindworth" userId="c5a555e8d75ae2e0" providerId="LiveId" clId="{6F5B8D38-1E37-41E0-A5D9-FC0CFAB2C500}" dt="2021-04-10T14:45:29.944" v="152" actId="700"/>
          <ac:spMkLst>
            <pc:docMk/>
            <pc:sldMk cId="2861127740" sldId="257"/>
            <ac:spMk id="73" creationId="{A84F153B-2093-4171-BD2D-1631695C9B80}"/>
          </ac:spMkLst>
        </pc:spChg>
        <pc:spChg chg="add del">
          <ac:chgData name="Dr. Hans-Peter Klindworth" userId="c5a555e8d75ae2e0" providerId="LiveId" clId="{6F5B8D38-1E37-41E0-A5D9-FC0CFAB2C500}" dt="2021-04-10T14:45:29.944" v="152" actId="700"/>
          <ac:spMkLst>
            <pc:docMk/>
            <pc:sldMk cId="2861127740" sldId="257"/>
            <ac:spMk id="74" creationId="{890DC8CE-E8B8-45FA-AE4B-92A8B8F99405}"/>
          </ac:spMkLst>
        </pc:spChg>
        <pc:spChg chg="add del">
          <ac:chgData name="Dr. Hans-Peter Klindworth" userId="c5a555e8d75ae2e0" providerId="LiveId" clId="{6F5B8D38-1E37-41E0-A5D9-FC0CFAB2C500}" dt="2021-04-10T14:45:29.944" v="152" actId="700"/>
          <ac:spMkLst>
            <pc:docMk/>
            <pc:sldMk cId="2861127740" sldId="257"/>
            <ac:spMk id="75" creationId="{DB5BC99D-7BEA-4F13-B82B-A956E2D097CA}"/>
          </ac:spMkLst>
        </pc:spChg>
        <pc:spChg chg="add del">
          <ac:chgData name="Dr. Hans-Peter Klindworth" userId="c5a555e8d75ae2e0" providerId="LiveId" clId="{6F5B8D38-1E37-41E0-A5D9-FC0CFAB2C500}" dt="2021-04-10T14:45:29.944" v="152" actId="700"/>
          <ac:spMkLst>
            <pc:docMk/>
            <pc:sldMk cId="2861127740" sldId="257"/>
            <ac:spMk id="76" creationId="{B122FD83-8BC3-477C-BCBB-A1A45057918A}"/>
          </ac:spMkLst>
        </pc:spChg>
        <pc:spChg chg="add del">
          <ac:chgData name="Dr. Hans-Peter Klindworth" userId="c5a555e8d75ae2e0" providerId="LiveId" clId="{6F5B8D38-1E37-41E0-A5D9-FC0CFAB2C500}" dt="2021-04-10T14:45:29.944" v="152" actId="700"/>
          <ac:spMkLst>
            <pc:docMk/>
            <pc:sldMk cId="2861127740" sldId="257"/>
            <ac:spMk id="77" creationId="{1B455F04-9A6D-49DF-9621-6DF22CCA6938}"/>
          </ac:spMkLst>
        </pc:spChg>
        <pc:grpChg chg="add del">
          <ac:chgData name="Dr. Hans-Peter Klindworth" userId="c5a555e8d75ae2e0" providerId="LiveId" clId="{6F5B8D38-1E37-41E0-A5D9-FC0CFAB2C500}" dt="2021-04-10T14:41:12.455" v="143" actId="26606"/>
          <ac:grpSpMkLst>
            <pc:docMk/>
            <pc:sldMk cId="2861127740" sldId="257"/>
            <ac:grpSpMk id="10" creationId="{8D44E099-FC66-4167-A593-8F6FBB5EE0E6}"/>
          </ac:grpSpMkLst>
        </pc:grpChg>
        <pc:grpChg chg="add del">
          <ac:chgData name="Dr. Hans-Peter Klindworth" userId="c5a555e8d75ae2e0" providerId="LiveId" clId="{6F5B8D38-1E37-41E0-A5D9-FC0CFAB2C500}" dt="2021-04-10T14:41:12.455" v="143" actId="26606"/>
          <ac:grpSpMkLst>
            <pc:docMk/>
            <pc:sldMk cId="2861127740" sldId="257"/>
            <ac:grpSpMk id="24" creationId="{629FAB3C-6A93-4306-8525-B9FC787B15FC}"/>
          </ac:grpSpMkLst>
        </pc:grpChg>
        <pc:grpChg chg="add del">
          <ac:chgData name="Dr. Hans-Peter Klindworth" userId="c5a555e8d75ae2e0" providerId="LiveId" clId="{6F5B8D38-1E37-41E0-A5D9-FC0CFAB2C500}" dt="2021-04-10T14:41:28.614" v="145" actId="26606"/>
          <ac:grpSpMkLst>
            <pc:docMk/>
            <pc:sldMk cId="2861127740" sldId="257"/>
            <ac:grpSpMk id="43" creationId="{EB9B5B69-A297-4D2F-8B89-529DA8A273B2}"/>
          </ac:grpSpMkLst>
        </pc:grpChg>
        <pc:grpChg chg="add del">
          <ac:chgData name="Dr. Hans-Peter Klindworth" userId="c5a555e8d75ae2e0" providerId="LiveId" clId="{6F5B8D38-1E37-41E0-A5D9-FC0CFAB2C500}" dt="2021-04-10T14:41:28.614" v="145" actId="26606"/>
          <ac:grpSpMkLst>
            <pc:docMk/>
            <pc:sldMk cId="2861127740" sldId="257"/>
            <ac:grpSpMk id="45" creationId="{BC9C8D0D-644B-4B97-B83C-CC8E64361D44}"/>
          </ac:grpSpMkLst>
        </pc:grpChg>
        <pc:grpChg chg="add del">
          <ac:chgData name="Dr. Hans-Peter Klindworth" userId="c5a555e8d75ae2e0" providerId="LiveId" clId="{6F5B8D38-1E37-41E0-A5D9-FC0CFAB2C500}" dt="2021-04-10T14:45:29.944" v="152" actId="700"/>
          <ac:grpSpMkLst>
            <pc:docMk/>
            <pc:sldMk cId="2861127740" sldId="257"/>
            <ac:grpSpMk id="57" creationId="{EB9B5B69-A297-4D2F-8B89-529DA8A273B2}"/>
          </ac:grpSpMkLst>
        </pc:grpChg>
        <pc:grpChg chg="add del">
          <ac:chgData name="Dr. Hans-Peter Klindworth" userId="c5a555e8d75ae2e0" providerId="LiveId" clId="{6F5B8D38-1E37-41E0-A5D9-FC0CFAB2C500}" dt="2021-04-10T14:45:29.944" v="152" actId="700"/>
          <ac:grpSpMkLst>
            <pc:docMk/>
            <pc:sldMk cId="2861127740" sldId="257"/>
            <ac:grpSpMk id="58" creationId="{00B3EEE4-4340-4869-98BA-AEEC5F4C7B1F}"/>
          </ac:grpSpMkLst>
        </pc:grpChg>
        <pc:grpChg chg="add del">
          <ac:chgData name="Dr. Hans-Peter Klindworth" userId="c5a555e8d75ae2e0" providerId="LiveId" clId="{6F5B8D38-1E37-41E0-A5D9-FC0CFAB2C500}" dt="2021-04-10T14:45:29.944" v="152" actId="700"/>
          <ac:grpSpMkLst>
            <pc:docMk/>
            <pc:sldMk cId="2861127740" sldId="257"/>
            <ac:grpSpMk id="71" creationId="{BC9C8D0D-644B-4B97-B83C-CC8E64361D44}"/>
          </ac:grpSpMkLst>
        </pc:grpChg>
        <pc:grpChg chg="add del">
          <ac:chgData name="Dr. Hans-Peter Klindworth" userId="c5a555e8d75ae2e0" providerId="LiveId" clId="{6F5B8D38-1E37-41E0-A5D9-FC0CFAB2C500}" dt="2021-04-10T14:45:29.944" v="152" actId="700"/>
          <ac:grpSpMkLst>
            <pc:docMk/>
            <pc:sldMk cId="2861127740" sldId="257"/>
            <ac:grpSpMk id="78" creationId="{95F5081F-37E1-4651-A685-1D8354215F75}"/>
          </ac:grpSpMkLst>
        </pc:grpChg>
        <pc:picChg chg="add mod ord">
          <ac:chgData name="Dr. Hans-Peter Klindworth" userId="c5a555e8d75ae2e0" providerId="LiveId" clId="{6F5B8D38-1E37-41E0-A5D9-FC0CFAB2C500}" dt="2021-04-10T14:51:35.659" v="267" actId="1076"/>
          <ac:picMkLst>
            <pc:docMk/>
            <pc:sldMk cId="2861127740" sldId="257"/>
            <ac:picMk id="4" creationId="{EC446ACB-168F-4095-933F-F89E04F000D5}"/>
          </ac:picMkLst>
        </pc:picChg>
        <pc:picChg chg="add mod">
          <ac:chgData name="Dr. Hans-Peter Klindworth" userId="c5a555e8d75ae2e0" providerId="LiveId" clId="{6F5B8D38-1E37-41E0-A5D9-FC0CFAB2C500}" dt="2021-04-10T14:51:30.028" v="266" actId="1076"/>
          <ac:picMkLst>
            <pc:docMk/>
            <pc:sldMk cId="2861127740" sldId="257"/>
            <ac:picMk id="5" creationId="{05C42799-B127-429F-8595-B2E911022BC4}"/>
          </ac:picMkLst>
        </pc:picChg>
      </pc:sldChg>
      <pc:sldChg chg="addSp delSp modSp new mod setBg chgLayout">
        <pc:chgData name="Dr. Hans-Peter Klindworth" userId="c5a555e8d75ae2e0" providerId="LiveId" clId="{6F5B8D38-1E37-41E0-A5D9-FC0CFAB2C500}" dt="2021-04-10T15:00:25.355" v="417" actId="26606"/>
        <pc:sldMkLst>
          <pc:docMk/>
          <pc:sldMk cId="1791609724" sldId="258"/>
        </pc:sldMkLst>
        <pc:spChg chg="add del mod">
          <ac:chgData name="Dr. Hans-Peter Klindworth" userId="c5a555e8d75ae2e0" providerId="LiveId" clId="{6F5B8D38-1E37-41E0-A5D9-FC0CFAB2C500}" dt="2021-04-10T15:00:25.355" v="417" actId="26606"/>
          <ac:spMkLst>
            <pc:docMk/>
            <pc:sldMk cId="1791609724" sldId="258"/>
            <ac:spMk id="2" creationId="{7F96706C-5BB2-4C8D-A838-3E77C628A176}"/>
          </ac:spMkLst>
        </pc:spChg>
        <pc:spChg chg="add del mod ord">
          <ac:chgData name="Dr. Hans-Peter Klindworth" userId="c5a555e8d75ae2e0" providerId="LiveId" clId="{6F5B8D38-1E37-41E0-A5D9-FC0CFAB2C500}" dt="2021-04-10T15:00:25.355" v="417" actId="26606"/>
          <ac:spMkLst>
            <pc:docMk/>
            <pc:sldMk cId="1791609724" sldId="258"/>
            <ac:spMk id="3" creationId="{74F509CF-1066-429F-959D-D4327F9E123D}"/>
          </ac:spMkLst>
        </pc:spChg>
        <pc:spChg chg="add del mod ord">
          <ac:chgData name="Dr. Hans-Peter Klindworth" userId="c5a555e8d75ae2e0" providerId="LiveId" clId="{6F5B8D38-1E37-41E0-A5D9-FC0CFAB2C500}" dt="2021-04-10T14:54:01.969" v="273" actId="700"/>
          <ac:spMkLst>
            <pc:docMk/>
            <pc:sldMk cId="1791609724" sldId="258"/>
            <ac:spMk id="5" creationId="{7E4E52C5-8B8B-4E05-B871-EB7F4F316531}"/>
          </ac:spMkLst>
        </pc:spChg>
        <pc:spChg chg="add del">
          <ac:chgData name="Dr. Hans-Peter Klindworth" userId="c5a555e8d75ae2e0" providerId="LiveId" clId="{6F5B8D38-1E37-41E0-A5D9-FC0CFAB2C500}" dt="2021-04-10T15:00:25.355" v="417" actId="26606"/>
          <ac:spMkLst>
            <pc:docMk/>
            <pc:sldMk cId="1791609724" sldId="258"/>
            <ac:spMk id="11" creationId="{763516C8-F227-4B77-9AA7-61B9A0B78253}"/>
          </ac:spMkLst>
        </pc:spChg>
        <pc:spChg chg="add del">
          <ac:chgData name="Dr. Hans-Peter Klindworth" userId="c5a555e8d75ae2e0" providerId="LiveId" clId="{6F5B8D38-1E37-41E0-A5D9-FC0CFAB2C500}" dt="2021-04-10T15:00:25.355" v="417" actId="26606"/>
          <ac:spMkLst>
            <pc:docMk/>
            <pc:sldMk cId="1791609724" sldId="258"/>
            <ac:spMk id="13" creationId="{D91B420C-C4C8-44DF-96B2-FBD1014646FE}"/>
          </ac:spMkLst>
        </pc:spChg>
        <pc:spChg chg="add">
          <ac:chgData name="Dr. Hans-Peter Klindworth" userId="c5a555e8d75ae2e0" providerId="LiveId" clId="{6F5B8D38-1E37-41E0-A5D9-FC0CFAB2C500}" dt="2021-04-10T15:00:25.355" v="417" actId="26606"/>
          <ac:spMkLst>
            <pc:docMk/>
            <pc:sldMk cId="1791609724" sldId="258"/>
            <ac:spMk id="18" creationId="{3F4C104D-5F30-4811-9376-566B26E4719A}"/>
          </ac:spMkLst>
        </pc:spChg>
        <pc:spChg chg="add">
          <ac:chgData name="Dr. Hans-Peter Klindworth" userId="c5a555e8d75ae2e0" providerId="LiveId" clId="{6F5B8D38-1E37-41E0-A5D9-FC0CFAB2C500}" dt="2021-04-10T15:00:25.355" v="417" actId="26606"/>
          <ac:spMkLst>
            <pc:docMk/>
            <pc:sldMk cId="1791609724" sldId="258"/>
            <ac:spMk id="20" creationId="{0815E34B-5D02-4E01-A936-E8E1C0AB6F12}"/>
          </ac:spMkLst>
        </pc:spChg>
        <pc:spChg chg="add">
          <ac:chgData name="Dr. Hans-Peter Klindworth" userId="c5a555e8d75ae2e0" providerId="LiveId" clId="{6F5B8D38-1E37-41E0-A5D9-FC0CFAB2C500}" dt="2021-04-10T15:00:25.355" v="417" actId="26606"/>
          <ac:spMkLst>
            <pc:docMk/>
            <pc:sldMk cId="1791609724" sldId="258"/>
            <ac:spMk id="22" creationId="{7DE3414B-B032-4710-A468-D3285E38C5FF}"/>
          </ac:spMkLst>
        </pc:spChg>
        <pc:picChg chg="add del mod ord">
          <ac:chgData name="Dr. Hans-Peter Klindworth" userId="c5a555e8d75ae2e0" providerId="LiveId" clId="{6F5B8D38-1E37-41E0-A5D9-FC0CFAB2C500}" dt="2021-04-10T14:54:03.705" v="276"/>
          <ac:picMkLst>
            <pc:docMk/>
            <pc:sldMk cId="1791609724" sldId="258"/>
            <ac:picMk id="4" creationId="{23E7BEF1-7824-4E84-AC65-AF426836F659}"/>
          </ac:picMkLst>
        </pc:picChg>
        <pc:picChg chg="add mod ord">
          <ac:chgData name="Dr. Hans-Peter Klindworth" userId="c5a555e8d75ae2e0" providerId="LiveId" clId="{6F5B8D38-1E37-41E0-A5D9-FC0CFAB2C500}" dt="2021-04-10T15:00:25.355" v="417" actId="26606"/>
          <ac:picMkLst>
            <pc:docMk/>
            <pc:sldMk cId="1791609724" sldId="258"/>
            <ac:picMk id="6" creationId="{2262BE23-844D-4CEC-848B-2B759B07A2A5}"/>
          </ac:picMkLst>
        </pc:picChg>
      </pc:sldChg>
      <pc:sldChg chg="addSp delSp modSp new mod setBg">
        <pc:chgData name="Dr. Hans-Peter Klindworth" userId="c5a555e8d75ae2e0" providerId="LiveId" clId="{6F5B8D38-1E37-41E0-A5D9-FC0CFAB2C500}" dt="2021-04-11T07:33:01.119" v="508" actId="26606"/>
        <pc:sldMkLst>
          <pc:docMk/>
          <pc:sldMk cId="2403148567" sldId="259"/>
        </pc:sldMkLst>
        <pc:spChg chg="mod">
          <ac:chgData name="Dr. Hans-Peter Klindworth" userId="c5a555e8d75ae2e0" providerId="LiveId" clId="{6F5B8D38-1E37-41E0-A5D9-FC0CFAB2C500}" dt="2021-04-11T07:33:01.119" v="508" actId="26606"/>
          <ac:spMkLst>
            <pc:docMk/>
            <pc:sldMk cId="2403148567" sldId="259"/>
            <ac:spMk id="2" creationId="{62485D9B-F415-444B-8681-6565EF9660B2}"/>
          </ac:spMkLst>
        </pc:spChg>
        <pc:spChg chg="mod">
          <ac:chgData name="Dr. Hans-Peter Klindworth" userId="c5a555e8d75ae2e0" providerId="LiveId" clId="{6F5B8D38-1E37-41E0-A5D9-FC0CFAB2C500}" dt="2021-04-11T07:33:01.119" v="508" actId="26606"/>
          <ac:spMkLst>
            <pc:docMk/>
            <pc:sldMk cId="2403148567" sldId="259"/>
            <ac:spMk id="3" creationId="{3A23064E-EA88-4887-82ED-1B800748FECE}"/>
          </ac:spMkLst>
        </pc:spChg>
        <pc:spChg chg="add del">
          <ac:chgData name="Dr. Hans-Peter Klindworth" userId="c5a555e8d75ae2e0" providerId="LiveId" clId="{6F5B8D38-1E37-41E0-A5D9-FC0CFAB2C500}" dt="2021-04-11T07:29:32.531" v="456" actId="26606"/>
          <ac:spMkLst>
            <pc:docMk/>
            <pc:sldMk cId="2403148567" sldId="259"/>
            <ac:spMk id="8" creationId="{83030214-227F-42DB-9282-BBA6AF8D94A8}"/>
          </ac:spMkLst>
        </pc:spChg>
        <pc:spChg chg="add">
          <ac:chgData name="Dr. Hans-Peter Klindworth" userId="c5a555e8d75ae2e0" providerId="LiveId" clId="{6F5B8D38-1E37-41E0-A5D9-FC0CFAB2C500}" dt="2021-04-11T07:33:01.119" v="508" actId="26606"/>
          <ac:spMkLst>
            <pc:docMk/>
            <pc:sldMk cId="2403148567" sldId="259"/>
            <ac:spMk id="9" creationId="{1EDD21E1-BAF0-4314-AB31-82ECB8AC9EA9}"/>
          </ac:spMkLst>
        </pc:spChg>
        <pc:spChg chg="add del">
          <ac:chgData name="Dr. Hans-Peter Klindworth" userId="c5a555e8d75ae2e0" providerId="LiveId" clId="{6F5B8D38-1E37-41E0-A5D9-FC0CFAB2C500}" dt="2021-04-11T07:29:32.531" v="456" actId="26606"/>
          <ac:spMkLst>
            <pc:docMk/>
            <pc:sldMk cId="2403148567" sldId="259"/>
            <ac:spMk id="10" creationId="{0D7A9289-BAD1-4A78-979F-A655C886DBF5}"/>
          </ac:spMkLst>
        </pc:spChg>
        <pc:spChg chg="add">
          <ac:chgData name="Dr. Hans-Peter Klindworth" userId="c5a555e8d75ae2e0" providerId="LiveId" clId="{6F5B8D38-1E37-41E0-A5D9-FC0CFAB2C500}" dt="2021-04-11T07:33:01.119" v="508" actId="26606"/>
          <ac:spMkLst>
            <pc:docMk/>
            <pc:sldMk cId="2403148567" sldId="259"/>
            <ac:spMk id="11" creationId="{FDC8619C-F25D-468E-95FA-2A2151D7DDD2}"/>
          </ac:spMkLst>
        </pc:spChg>
        <pc:spChg chg="add">
          <ac:chgData name="Dr. Hans-Peter Klindworth" userId="c5a555e8d75ae2e0" providerId="LiveId" clId="{6F5B8D38-1E37-41E0-A5D9-FC0CFAB2C500}" dt="2021-04-11T07:33:01.119" v="508" actId="26606"/>
          <ac:spMkLst>
            <pc:docMk/>
            <pc:sldMk cId="2403148567" sldId="259"/>
            <ac:spMk id="13" creationId="{7D9439D6-DEAD-4CEB-A61B-BE3D64D1B598}"/>
          </ac:spMkLst>
        </pc:spChg>
        <pc:spChg chg="add del">
          <ac:chgData name="Dr. Hans-Peter Klindworth" userId="c5a555e8d75ae2e0" providerId="LiveId" clId="{6F5B8D38-1E37-41E0-A5D9-FC0CFAB2C500}" dt="2021-04-11T07:29:58.824" v="458" actId="26606"/>
          <ac:spMkLst>
            <pc:docMk/>
            <pc:sldMk cId="2403148567" sldId="259"/>
            <ac:spMk id="25" creationId="{0A46F010-D160-4609-8979-FFD8C1EA6C43}"/>
          </ac:spMkLst>
        </pc:spChg>
        <pc:spChg chg="add del">
          <ac:chgData name="Dr. Hans-Peter Klindworth" userId="c5a555e8d75ae2e0" providerId="LiveId" clId="{6F5B8D38-1E37-41E0-A5D9-FC0CFAB2C500}" dt="2021-04-11T07:29:58.824" v="458" actId="26606"/>
          <ac:spMkLst>
            <pc:docMk/>
            <pc:sldMk cId="2403148567" sldId="259"/>
            <ac:spMk id="39" creationId="{81B8C4F6-C3AC-4C94-8EC7-E4F7B7E9CDB6}"/>
          </ac:spMkLst>
        </pc:spChg>
        <pc:spChg chg="add del">
          <ac:chgData name="Dr. Hans-Peter Klindworth" userId="c5a555e8d75ae2e0" providerId="LiveId" clId="{6F5B8D38-1E37-41E0-A5D9-FC0CFAB2C500}" dt="2021-04-11T07:29:58.824" v="458" actId="26606"/>
          <ac:spMkLst>
            <pc:docMk/>
            <pc:sldMk cId="2403148567" sldId="259"/>
            <ac:spMk id="40" creationId="{91328346-8BAD-4616-B50B-5CFDA5648D6A}"/>
          </ac:spMkLst>
        </pc:spChg>
        <pc:grpChg chg="add del">
          <ac:chgData name="Dr. Hans-Peter Klindworth" userId="c5a555e8d75ae2e0" providerId="LiveId" clId="{6F5B8D38-1E37-41E0-A5D9-FC0CFAB2C500}" dt="2021-04-11T07:29:58.824" v="458" actId="26606"/>
          <ac:grpSpMkLst>
            <pc:docMk/>
            <pc:sldMk cId="2403148567" sldId="259"/>
            <ac:grpSpMk id="12" creationId="{0B789310-9859-4942-98C8-3D2F12AAAE73}"/>
          </ac:grpSpMkLst>
        </pc:grpChg>
        <pc:grpChg chg="add del">
          <ac:chgData name="Dr. Hans-Peter Klindworth" userId="c5a555e8d75ae2e0" providerId="LiveId" clId="{6F5B8D38-1E37-41E0-A5D9-FC0CFAB2C500}" dt="2021-04-11T07:29:58.824" v="458" actId="26606"/>
          <ac:grpSpMkLst>
            <pc:docMk/>
            <pc:sldMk cId="2403148567" sldId="259"/>
            <ac:grpSpMk id="26" creationId="{6F1CEC7A-E419-4950-AA57-B00546C29CAF}"/>
          </ac:grpSpMkLst>
        </pc:grpChg>
        <pc:picChg chg="add mod">
          <ac:chgData name="Dr. Hans-Peter Klindworth" userId="c5a555e8d75ae2e0" providerId="LiveId" clId="{6F5B8D38-1E37-41E0-A5D9-FC0CFAB2C500}" dt="2021-04-11T07:33:01.119" v="508" actId="26606"/>
          <ac:picMkLst>
            <pc:docMk/>
            <pc:sldMk cId="2403148567" sldId="259"/>
            <ac:picMk id="4" creationId="{5B3B0731-C169-4540-AA3C-65A2C5E647F1}"/>
          </ac:picMkLst>
        </pc:picChg>
      </pc:sldChg>
      <pc:sldChg chg="addSp modSp new mod setBg">
        <pc:chgData name="Dr. Hans-Peter Klindworth" userId="c5a555e8d75ae2e0" providerId="LiveId" clId="{6F5B8D38-1E37-41E0-A5D9-FC0CFAB2C500}" dt="2021-04-11T15:13:55.622" v="597" actId="26606"/>
        <pc:sldMkLst>
          <pc:docMk/>
          <pc:sldMk cId="639707766" sldId="260"/>
        </pc:sldMkLst>
        <pc:spChg chg="mod">
          <ac:chgData name="Dr. Hans-Peter Klindworth" userId="c5a555e8d75ae2e0" providerId="LiveId" clId="{6F5B8D38-1E37-41E0-A5D9-FC0CFAB2C500}" dt="2021-04-11T15:13:55.622" v="597" actId="26606"/>
          <ac:spMkLst>
            <pc:docMk/>
            <pc:sldMk cId="639707766" sldId="260"/>
            <ac:spMk id="2" creationId="{7D195900-B49E-4E0B-9737-E113221B052C}"/>
          </ac:spMkLst>
        </pc:spChg>
        <pc:spChg chg="mod">
          <ac:chgData name="Dr. Hans-Peter Klindworth" userId="c5a555e8d75ae2e0" providerId="LiveId" clId="{6F5B8D38-1E37-41E0-A5D9-FC0CFAB2C500}" dt="2021-04-11T15:13:55.622" v="597" actId="26606"/>
          <ac:spMkLst>
            <pc:docMk/>
            <pc:sldMk cId="639707766" sldId="260"/>
            <ac:spMk id="3" creationId="{F4595B5E-691E-44B0-A056-D540ED870453}"/>
          </ac:spMkLst>
        </pc:spChg>
        <pc:spChg chg="add">
          <ac:chgData name="Dr. Hans-Peter Klindworth" userId="c5a555e8d75ae2e0" providerId="LiveId" clId="{6F5B8D38-1E37-41E0-A5D9-FC0CFAB2C500}" dt="2021-04-11T15:13:55.622" v="597" actId="26606"/>
          <ac:spMkLst>
            <pc:docMk/>
            <pc:sldMk cId="639707766" sldId="260"/>
            <ac:spMk id="9" creationId="{3F4C104D-5F30-4811-9376-566B26E4719A}"/>
          </ac:spMkLst>
        </pc:spChg>
        <pc:spChg chg="add">
          <ac:chgData name="Dr. Hans-Peter Klindworth" userId="c5a555e8d75ae2e0" providerId="LiveId" clId="{6F5B8D38-1E37-41E0-A5D9-FC0CFAB2C500}" dt="2021-04-11T15:13:55.622" v="597" actId="26606"/>
          <ac:spMkLst>
            <pc:docMk/>
            <pc:sldMk cId="639707766" sldId="260"/>
            <ac:spMk id="11" creationId="{0815E34B-5D02-4E01-A936-E8E1C0AB6F12}"/>
          </ac:spMkLst>
        </pc:spChg>
        <pc:spChg chg="add">
          <ac:chgData name="Dr. Hans-Peter Klindworth" userId="c5a555e8d75ae2e0" providerId="LiveId" clId="{6F5B8D38-1E37-41E0-A5D9-FC0CFAB2C500}" dt="2021-04-11T15:13:55.622" v="597" actId="26606"/>
          <ac:spMkLst>
            <pc:docMk/>
            <pc:sldMk cId="639707766" sldId="260"/>
            <ac:spMk id="13" creationId="{7DE3414B-B032-4710-A468-D3285E38C5FF}"/>
          </ac:spMkLst>
        </pc:spChg>
        <pc:picChg chg="add mod">
          <ac:chgData name="Dr. Hans-Peter Klindworth" userId="c5a555e8d75ae2e0" providerId="LiveId" clId="{6F5B8D38-1E37-41E0-A5D9-FC0CFAB2C500}" dt="2021-04-11T15:13:55.622" v="597" actId="26606"/>
          <ac:picMkLst>
            <pc:docMk/>
            <pc:sldMk cId="639707766" sldId="260"/>
            <ac:picMk id="4" creationId="{9259418F-3340-4011-966D-1F828FAD3660}"/>
          </ac:picMkLst>
        </pc:picChg>
      </pc:sldChg>
      <pc:sldChg chg="addSp delSp modSp new mod setBg addAnim delAnim">
        <pc:chgData name="Dr. Hans-Peter Klindworth" userId="c5a555e8d75ae2e0" providerId="LiveId" clId="{6F5B8D38-1E37-41E0-A5D9-FC0CFAB2C500}" dt="2021-04-11T15:25:00.116" v="772" actId="20577"/>
        <pc:sldMkLst>
          <pc:docMk/>
          <pc:sldMk cId="3171210979" sldId="261"/>
        </pc:sldMkLst>
        <pc:spChg chg="mod">
          <ac:chgData name="Dr. Hans-Peter Klindworth" userId="c5a555e8d75ae2e0" providerId="LiveId" clId="{6F5B8D38-1E37-41E0-A5D9-FC0CFAB2C500}" dt="2021-04-11T15:23:02.552" v="715" actId="20577"/>
          <ac:spMkLst>
            <pc:docMk/>
            <pc:sldMk cId="3171210979" sldId="261"/>
            <ac:spMk id="2" creationId="{7959017D-4ACE-49A6-92D3-1CA193009FC2}"/>
          </ac:spMkLst>
        </pc:spChg>
        <pc:spChg chg="mod">
          <ac:chgData name="Dr. Hans-Peter Klindworth" userId="c5a555e8d75ae2e0" providerId="LiveId" clId="{6F5B8D38-1E37-41E0-A5D9-FC0CFAB2C500}" dt="2021-04-11T15:25:00.116" v="772" actId="20577"/>
          <ac:spMkLst>
            <pc:docMk/>
            <pc:sldMk cId="3171210979" sldId="261"/>
            <ac:spMk id="3" creationId="{2B094E89-8C48-4716-86B6-D739F39227B2}"/>
          </ac:spMkLst>
        </pc:spChg>
        <pc:spChg chg="add">
          <ac:chgData name="Dr. Hans-Peter Klindworth" userId="c5a555e8d75ae2e0" providerId="LiveId" clId="{6F5B8D38-1E37-41E0-A5D9-FC0CFAB2C500}" dt="2021-04-11T15:17:48.203" v="634" actId="26606"/>
          <ac:spMkLst>
            <pc:docMk/>
            <pc:sldMk cId="3171210979" sldId="261"/>
            <ac:spMk id="6" creationId="{3F4C104D-5F30-4811-9376-566B26E4719A}"/>
          </ac:spMkLst>
        </pc:spChg>
        <pc:spChg chg="add">
          <ac:chgData name="Dr. Hans-Peter Klindworth" userId="c5a555e8d75ae2e0" providerId="LiveId" clId="{6F5B8D38-1E37-41E0-A5D9-FC0CFAB2C500}" dt="2021-04-11T15:17:48.203" v="634" actId="26606"/>
          <ac:spMkLst>
            <pc:docMk/>
            <pc:sldMk cId="3171210979" sldId="261"/>
            <ac:spMk id="7" creationId="{0815E34B-5D02-4E01-A936-E8E1C0AB6F12}"/>
          </ac:spMkLst>
        </pc:spChg>
        <pc:spChg chg="add">
          <ac:chgData name="Dr. Hans-Peter Klindworth" userId="c5a555e8d75ae2e0" providerId="LiveId" clId="{6F5B8D38-1E37-41E0-A5D9-FC0CFAB2C500}" dt="2021-04-11T15:17:48.203" v="634" actId="26606"/>
          <ac:spMkLst>
            <pc:docMk/>
            <pc:sldMk cId="3171210979" sldId="261"/>
            <ac:spMk id="8" creationId="{7DE3414B-B032-4710-A468-D3285E38C5FF}"/>
          </ac:spMkLst>
        </pc:spChg>
        <pc:spChg chg="add del">
          <ac:chgData name="Dr. Hans-Peter Klindworth" userId="c5a555e8d75ae2e0" providerId="LiveId" clId="{6F5B8D38-1E37-41E0-A5D9-FC0CFAB2C500}" dt="2021-04-11T15:17:20.043" v="630" actId="26606"/>
          <ac:spMkLst>
            <pc:docMk/>
            <pc:sldMk cId="3171210979" sldId="261"/>
            <ac:spMk id="9" creationId="{B2EC7880-C5D9-40A8-A6B0-3198AD07AD1B}"/>
          </ac:spMkLst>
        </pc:spChg>
        <pc:spChg chg="add del">
          <ac:chgData name="Dr. Hans-Peter Klindworth" userId="c5a555e8d75ae2e0" providerId="LiveId" clId="{6F5B8D38-1E37-41E0-A5D9-FC0CFAB2C500}" dt="2021-04-11T15:17:20.043" v="630" actId="26606"/>
          <ac:spMkLst>
            <pc:docMk/>
            <pc:sldMk cId="3171210979" sldId="261"/>
            <ac:spMk id="11" creationId="{94543A62-A2AB-454A-878E-D3D9190D5FC7}"/>
          </ac:spMkLst>
        </pc:spChg>
        <pc:spChg chg="add del">
          <ac:chgData name="Dr. Hans-Peter Klindworth" userId="c5a555e8d75ae2e0" providerId="LiveId" clId="{6F5B8D38-1E37-41E0-A5D9-FC0CFAB2C500}" dt="2021-04-11T15:17:20.043" v="630" actId="26606"/>
          <ac:spMkLst>
            <pc:docMk/>
            <pc:sldMk cId="3171210979" sldId="261"/>
            <ac:spMk id="13" creationId="{50553464-41F1-4160-9D02-7C5EC7013BDA}"/>
          </ac:spMkLst>
        </pc:spChg>
        <pc:spChg chg="add del">
          <ac:chgData name="Dr. Hans-Peter Klindworth" userId="c5a555e8d75ae2e0" providerId="LiveId" clId="{6F5B8D38-1E37-41E0-A5D9-FC0CFAB2C500}" dt="2021-04-11T15:17:31.558" v="632" actId="26606"/>
          <ac:spMkLst>
            <pc:docMk/>
            <pc:sldMk cId="3171210979" sldId="261"/>
            <ac:spMk id="15" creationId="{3F4C104D-5F30-4811-9376-566B26E4719A}"/>
          </ac:spMkLst>
        </pc:spChg>
        <pc:spChg chg="add del">
          <ac:chgData name="Dr. Hans-Peter Klindworth" userId="c5a555e8d75ae2e0" providerId="LiveId" clId="{6F5B8D38-1E37-41E0-A5D9-FC0CFAB2C500}" dt="2021-04-11T15:17:31.558" v="632" actId="26606"/>
          <ac:spMkLst>
            <pc:docMk/>
            <pc:sldMk cId="3171210979" sldId="261"/>
            <ac:spMk id="16" creationId="{0815E34B-5D02-4E01-A936-E8E1C0AB6F12}"/>
          </ac:spMkLst>
        </pc:spChg>
        <pc:spChg chg="add del">
          <ac:chgData name="Dr. Hans-Peter Klindworth" userId="c5a555e8d75ae2e0" providerId="LiveId" clId="{6F5B8D38-1E37-41E0-A5D9-FC0CFAB2C500}" dt="2021-04-11T15:17:31.558" v="632" actId="26606"/>
          <ac:spMkLst>
            <pc:docMk/>
            <pc:sldMk cId="3171210979" sldId="261"/>
            <ac:spMk id="17" creationId="{7DE3414B-B032-4710-A468-D3285E38C5FF}"/>
          </ac:spMkLst>
        </pc:spChg>
        <pc:picChg chg="add mod">
          <ac:chgData name="Dr. Hans-Peter Klindworth" userId="c5a555e8d75ae2e0" providerId="LiveId" clId="{6F5B8D38-1E37-41E0-A5D9-FC0CFAB2C500}" dt="2021-04-11T15:17:48.203" v="634" actId="26606"/>
          <ac:picMkLst>
            <pc:docMk/>
            <pc:sldMk cId="3171210979" sldId="261"/>
            <ac:picMk id="4" creationId="{A1F4931F-5F23-4A84-818D-561526EB7456}"/>
          </ac:picMkLst>
        </pc:picChg>
      </pc:sldChg>
      <pc:sldChg chg="addSp modSp new mod setBg">
        <pc:chgData name="Dr. Hans-Peter Klindworth" userId="c5a555e8d75ae2e0" providerId="LiveId" clId="{6F5B8D38-1E37-41E0-A5D9-FC0CFAB2C500}" dt="2021-04-11T15:33:14.674" v="931" actId="20577"/>
        <pc:sldMkLst>
          <pc:docMk/>
          <pc:sldMk cId="2622149239" sldId="262"/>
        </pc:sldMkLst>
        <pc:spChg chg="mod">
          <ac:chgData name="Dr. Hans-Peter Klindworth" userId="c5a555e8d75ae2e0" providerId="LiveId" clId="{6F5B8D38-1E37-41E0-A5D9-FC0CFAB2C500}" dt="2021-04-11T15:30:13.655" v="879" actId="26606"/>
          <ac:spMkLst>
            <pc:docMk/>
            <pc:sldMk cId="2622149239" sldId="262"/>
            <ac:spMk id="2" creationId="{BE0C8031-F5C7-47DB-9639-67B7D219E41A}"/>
          </ac:spMkLst>
        </pc:spChg>
        <pc:spChg chg="mod">
          <ac:chgData name="Dr. Hans-Peter Klindworth" userId="c5a555e8d75ae2e0" providerId="LiveId" clId="{6F5B8D38-1E37-41E0-A5D9-FC0CFAB2C500}" dt="2021-04-11T15:33:14.674" v="931" actId="20577"/>
          <ac:spMkLst>
            <pc:docMk/>
            <pc:sldMk cId="2622149239" sldId="262"/>
            <ac:spMk id="3" creationId="{8B7BF786-9CF7-4B29-9B0B-EAC9ABA1DFE4}"/>
          </ac:spMkLst>
        </pc:spChg>
        <pc:spChg chg="add">
          <ac:chgData name="Dr. Hans-Peter Klindworth" userId="c5a555e8d75ae2e0" providerId="LiveId" clId="{6F5B8D38-1E37-41E0-A5D9-FC0CFAB2C500}" dt="2021-04-11T15:30:13.655" v="879" actId="26606"/>
          <ac:spMkLst>
            <pc:docMk/>
            <pc:sldMk cId="2622149239" sldId="262"/>
            <ac:spMk id="9" creationId="{3F4C104D-5F30-4811-9376-566B26E4719A}"/>
          </ac:spMkLst>
        </pc:spChg>
        <pc:spChg chg="add">
          <ac:chgData name="Dr. Hans-Peter Klindworth" userId="c5a555e8d75ae2e0" providerId="LiveId" clId="{6F5B8D38-1E37-41E0-A5D9-FC0CFAB2C500}" dt="2021-04-11T15:30:13.655" v="879" actId="26606"/>
          <ac:spMkLst>
            <pc:docMk/>
            <pc:sldMk cId="2622149239" sldId="262"/>
            <ac:spMk id="11" creationId="{0815E34B-5D02-4E01-A936-E8E1C0AB6F12}"/>
          </ac:spMkLst>
        </pc:spChg>
        <pc:spChg chg="add">
          <ac:chgData name="Dr. Hans-Peter Klindworth" userId="c5a555e8d75ae2e0" providerId="LiveId" clId="{6F5B8D38-1E37-41E0-A5D9-FC0CFAB2C500}" dt="2021-04-11T15:30:13.655" v="879" actId="26606"/>
          <ac:spMkLst>
            <pc:docMk/>
            <pc:sldMk cId="2622149239" sldId="262"/>
            <ac:spMk id="13" creationId="{7DE3414B-B032-4710-A468-D3285E38C5FF}"/>
          </ac:spMkLst>
        </pc:spChg>
        <pc:picChg chg="add mod">
          <ac:chgData name="Dr. Hans-Peter Klindworth" userId="c5a555e8d75ae2e0" providerId="LiveId" clId="{6F5B8D38-1E37-41E0-A5D9-FC0CFAB2C500}" dt="2021-04-11T15:30:13.655" v="879" actId="26606"/>
          <ac:picMkLst>
            <pc:docMk/>
            <pc:sldMk cId="2622149239" sldId="262"/>
            <ac:picMk id="4" creationId="{67D31EBF-3B0D-4CE0-91BB-6506C6304C53}"/>
          </ac:picMkLst>
        </pc:picChg>
      </pc:sldChg>
      <pc:sldChg chg="addSp modSp new mod setBg">
        <pc:chgData name="Dr. Hans-Peter Klindworth" userId="c5a555e8d75ae2e0" providerId="LiveId" clId="{6F5B8D38-1E37-41E0-A5D9-FC0CFAB2C500}" dt="2021-04-11T16:42:15.584" v="1115" actId="20577"/>
        <pc:sldMkLst>
          <pc:docMk/>
          <pc:sldMk cId="1931798420" sldId="263"/>
        </pc:sldMkLst>
        <pc:spChg chg="mod">
          <ac:chgData name="Dr. Hans-Peter Klindworth" userId="c5a555e8d75ae2e0" providerId="LiveId" clId="{6F5B8D38-1E37-41E0-A5D9-FC0CFAB2C500}" dt="2021-04-11T16:32:54.416" v="1063" actId="26606"/>
          <ac:spMkLst>
            <pc:docMk/>
            <pc:sldMk cId="1931798420" sldId="263"/>
            <ac:spMk id="2" creationId="{EDB5DA19-E20B-4A2C-95EF-380F757FEE28}"/>
          </ac:spMkLst>
        </pc:spChg>
        <pc:spChg chg="mod ord">
          <ac:chgData name="Dr. Hans-Peter Klindworth" userId="c5a555e8d75ae2e0" providerId="LiveId" clId="{6F5B8D38-1E37-41E0-A5D9-FC0CFAB2C500}" dt="2021-04-11T16:42:15.584" v="1115" actId="20577"/>
          <ac:spMkLst>
            <pc:docMk/>
            <pc:sldMk cId="1931798420" sldId="263"/>
            <ac:spMk id="3" creationId="{C3D1B9A7-A854-467F-A3E0-6C9FA22BC2B1}"/>
          </ac:spMkLst>
        </pc:spChg>
        <pc:spChg chg="add">
          <ac:chgData name="Dr. Hans-Peter Klindworth" userId="c5a555e8d75ae2e0" providerId="LiveId" clId="{6F5B8D38-1E37-41E0-A5D9-FC0CFAB2C500}" dt="2021-04-11T16:32:54.416" v="1063" actId="26606"/>
          <ac:spMkLst>
            <pc:docMk/>
            <pc:sldMk cId="1931798420" sldId="263"/>
            <ac:spMk id="9" creationId="{1A44C337-3893-4B29-A265-B1329150B6AA}"/>
          </ac:spMkLst>
        </pc:spChg>
        <pc:spChg chg="add">
          <ac:chgData name="Dr. Hans-Peter Klindworth" userId="c5a555e8d75ae2e0" providerId="LiveId" clId="{6F5B8D38-1E37-41E0-A5D9-FC0CFAB2C500}" dt="2021-04-11T16:32:54.416" v="1063" actId="26606"/>
          <ac:spMkLst>
            <pc:docMk/>
            <pc:sldMk cId="1931798420" sldId="263"/>
            <ac:spMk id="39" creationId="{AA5CD610-ED7C-4CED-A9A1-174432C88AF8}"/>
          </ac:spMkLst>
        </pc:spChg>
        <pc:spChg chg="add">
          <ac:chgData name="Dr. Hans-Peter Klindworth" userId="c5a555e8d75ae2e0" providerId="LiveId" clId="{6F5B8D38-1E37-41E0-A5D9-FC0CFAB2C500}" dt="2021-04-11T16:32:54.416" v="1063" actId="26606"/>
          <ac:spMkLst>
            <pc:docMk/>
            <pc:sldMk cId="1931798420" sldId="263"/>
            <ac:spMk id="41" creationId="{0C4379BF-8C7A-480A-BC36-DA55D92A9356}"/>
          </ac:spMkLst>
        </pc:spChg>
        <pc:grpChg chg="add">
          <ac:chgData name="Dr. Hans-Peter Klindworth" userId="c5a555e8d75ae2e0" providerId="LiveId" clId="{6F5B8D38-1E37-41E0-A5D9-FC0CFAB2C500}" dt="2021-04-11T16:32:54.416" v="1063" actId="26606"/>
          <ac:grpSpMkLst>
            <pc:docMk/>
            <pc:sldMk cId="1931798420" sldId="263"/>
            <ac:grpSpMk id="11" creationId="{81E0B358-1267-4844-8B3D-B7A279B4175A}"/>
          </ac:grpSpMkLst>
        </pc:grpChg>
        <pc:grpChg chg="add">
          <ac:chgData name="Dr. Hans-Peter Klindworth" userId="c5a555e8d75ae2e0" providerId="LiveId" clId="{6F5B8D38-1E37-41E0-A5D9-FC0CFAB2C500}" dt="2021-04-11T16:32:54.416" v="1063" actId="26606"/>
          <ac:grpSpMkLst>
            <pc:docMk/>
            <pc:sldMk cId="1931798420" sldId="263"/>
            <ac:grpSpMk id="25" creationId="{AF44CA9C-80E8-44E1-A79C-D6EBFC73BCA0}"/>
          </ac:grpSpMkLst>
        </pc:grpChg>
        <pc:picChg chg="add mod">
          <ac:chgData name="Dr. Hans-Peter Klindworth" userId="c5a555e8d75ae2e0" providerId="LiveId" clId="{6F5B8D38-1E37-41E0-A5D9-FC0CFAB2C500}" dt="2021-04-11T16:32:54.416" v="1063" actId="26606"/>
          <ac:picMkLst>
            <pc:docMk/>
            <pc:sldMk cId="1931798420" sldId="263"/>
            <ac:picMk id="4" creationId="{45C72E89-23D8-4AE0-8D30-56645104723C}"/>
          </ac:picMkLst>
        </pc:picChg>
      </pc:sldChg>
      <pc:sldChg chg="addSp modSp new mod setBg">
        <pc:chgData name="Dr. Hans-Peter Klindworth" userId="c5a555e8d75ae2e0" providerId="LiveId" clId="{6F5B8D38-1E37-41E0-A5D9-FC0CFAB2C500}" dt="2021-04-11T17:02:15.186" v="1296" actId="20577"/>
        <pc:sldMkLst>
          <pc:docMk/>
          <pc:sldMk cId="1259269970" sldId="264"/>
        </pc:sldMkLst>
        <pc:spChg chg="mod">
          <ac:chgData name="Dr. Hans-Peter Klindworth" userId="c5a555e8d75ae2e0" providerId="LiveId" clId="{6F5B8D38-1E37-41E0-A5D9-FC0CFAB2C500}" dt="2021-04-11T16:48:26.971" v="1178" actId="26606"/>
          <ac:spMkLst>
            <pc:docMk/>
            <pc:sldMk cId="1259269970" sldId="264"/>
            <ac:spMk id="2" creationId="{DE6CEA09-6BD1-4E13-8161-688E1A812C55}"/>
          </ac:spMkLst>
        </pc:spChg>
        <pc:spChg chg="mod">
          <ac:chgData name="Dr. Hans-Peter Klindworth" userId="c5a555e8d75ae2e0" providerId="LiveId" clId="{6F5B8D38-1E37-41E0-A5D9-FC0CFAB2C500}" dt="2021-04-11T17:02:15.186" v="1296" actId="20577"/>
          <ac:spMkLst>
            <pc:docMk/>
            <pc:sldMk cId="1259269970" sldId="264"/>
            <ac:spMk id="3" creationId="{BC4A4086-CEF5-45F7-BA5B-657BDAD6D046}"/>
          </ac:spMkLst>
        </pc:spChg>
        <pc:spChg chg="add mod">
          <ac:chgData name="Dr. Hans-Peter Klindworth" userId="c5a555e8d75ae2e0" providerId="LiveId" clId="{6F5B8D38-1E37-41E0-A5D9-FC0CFAB2C500}" dt="2021-04-11T16:59:19.696" v="1184" actId="255"/>
          <ac:spMkLst>
            <pc:docMk/>
            <pc:sldMk cId="1259269970" sldId="264"/>
            <ac:spMk id="6" creationId="{8E15964C-8D7C-4843-AC6B-72561941ECB0}"/>
          </ac:spMkLst>
        </pc:spChg>
        <pc:picChg chg="add mod">
          <ac:chgData name="Dr. Hans-Peter Klindworth" userId="c5a555e8d75ae2e0" providerId="LiveId" clId="{6F5B8D38-1E37-41E0-A5D9-FC0CFAB2C500}" dt="2021-04-11T16:48:26.971" v="1178" actId="26606"/>
          <ac:picMkLst>
            <pc:docMk/>
            <pc:sldMk cId="1259269970" sldId="264"/>
            <ac:picMk id="5" creationId="{0FDA11F7-3C89-498A-9BEB-34C72FEFE6CA}"/>
          </ac:picMkLst>
        </pc:picChg>
      </pc:sldChg>
      <pc:sldChg chg="addSp delSp modSp new mod setBg">
        <pc:chgData name="Dr. Hans-Peter Klindworth" userId="c5a555e8d75ae2e0" providerId="LiveId" clId="{6F5B8D38-1E37-41E0-A5D9-FC0CFAB2C500}" dt="2021-04-12T07:17:58.604" v="1644" actId="20577"/>
        <pc:sldMkLst>
          <pc:docMk/>
          <pc:sldMk cId="1410478928" sldId="265"/>
        </pc:sldMkLst>
        <pc:spChg chg="mod">
          <ac:chgData name="Dr. Hans-Peter Klindworth" userId="c5a555e8d75ae2e0" providerId="LiveId" clId="{6F5B8D38-1E37-41E0-A5D9-FC0CFAB2C500}" dt="2021-04-12T07:16:16.830" v="1617" actId="26606"/>
          <ac:spMkLst>
            <pc:docMk/>
            <pc:sldMk cId="1410478928" sldId="265"/>
            <ac:spMk id="2" creationId="{44B34AF4-E428-42C4-90DD-D850DB894535}"/>
          </ac:spMkLst>
        </pc:spChg>
        <pc:spChg chg="mod">
          <ac:chgData name="Dr. Hans-Peter Klindworth" userId="c5a555e8d75ae2e0" providerId="LiveId" clId="{6F5B8D38-1E37-41E0-A5D9-FC0CFAB2C500}" dt="2021-04-12T07:16:16.830" v="1617" actId="26606"/>
          <ac:spMkLst>
            <pc:docMk/>
            <pc:sldMk cId="1410478928" sldId="265"/>
            <ac:spMk id="3" creationId="{EA5A9914-DB08-43F0-A38D-130388562986}"/>
          </ac:spMkLst>
        </pc:spChg>
        <pc:spChg chg="add del">
          <ac:chgData name="Dr. Hans-Peter Klindworth" userId="c5a555e8d75ae2e0" providerId="LiveId" clId="{6F5B8D38-1E37-41E0-A5D9-FC0CFAB2C500}" dt="2021-04-12T07:16:16.830" v="1616" actId="26606"/>
          <ac:spMkLst>
            <pc:docMk/>
            <pc:sldMk cId="1410478928" sldId="265"/>
            <ac:spMk id="7" creationId="{B2EC7880-C5D9-40A8-A6B0-3198AD07AD1B}"/>
          </ac:spMkLst>
        </pc:spChg>
        <pc:spChg chg="add del">
          <ac:chgData name="Dr. Hans-Peter Klindworth" userId="c5a555e8d75ae2e0" providerId="LiveId" clId="{6F5B8D38-1E37-41E0-A5D9-FC0CFAB2C500}" dt="2021-04-12T07:16:16.830" v="1616" actId="26606"/>
          <ac:spMkLst>
            <pc:docMk/>
            <pc:sldMk cId="1410478928" sldId="265"/>
            <ac:spMk id="8" creationId="{94543A62-A2AB-454A-878E-D3D9190D5FC7}"/>
          </ac:spMkLst>
        </pc:spChg>
        <pc:spChg chg="add del">
          <ac:chgData name="Dr. Hans-Peter Klindworth" userId="c5a555e8d75ae2e0" providerId="LiveId" clId="{6F5B8D38-1E37-41E0-A5D9-FC0CFAB2C500}" dt="2021-04-12T07:16:16.830" v="1616" actId="26606"/>
          <ac:spMkLst>
            <pc:docMk/>
            <pc:sldMk cId="1410478928" sldId="265"/>
            <ac:spMk id="9" creationId="{50553464-41F1-4160-9D02-7C5EC7013BDA}"/>
          </ac:spMkLst>
        </pc:spChg>
        <pc:spChg chg="add del">
          <ac:chgData name="Dr. Hans-Peter Klindworth" userId="c5a555e8d75ae2e0" providerId="LiveId" clId="{6F5B8D38-1E37-41E0-A5D9-FC0CFAB2C500}" dt="2021-04-12T07:16:00.016" v="1614" actId="26606"/>
          <ac:spMkLst>
            <pc:docMk/>
            <pc:sldMk cId="1410478928" sldId="265"/>
            <ac:spMk id="10" creationId="{E491B121-12B5-4977-A064-636AB0B9B0BD}"/>
          </ac:spMkLst>
        </pc:spChg>
        <pc:spChg chg="add">
          <ac:chgData name="Dr. Hans-Peter Klindworth" userId="c5a555e8d75ae2e0" providerId="LiveId" clId="{6F5B8D38-1E37-41E0-A5D9-FC0CFAB2C500}" dt="2021-04-12T07:16:16.830" v="1617" actId="26606"/>
          <ac:spMkLst>
            <pc:docMk/>
            <pc:sldMk cId="1410478928" sldId="265"/>
            <ac:spMk id="11" creationId="{1EDD21E1-BAF0-4314-AB31-82ECB8AC9EA9}"/>
          </ac:spMkLst>
        </pc:spChg>
        <pc:spChg chg="add del">
          <ac:chgData name="Dr. Hans-Peter Klindworth" userId="c5a555e8d75ae2e0" providerId="LiveId" clId="{6F5B8D38-1E37-41E0-A5D9-FC0CFAB2C500}" dt="2021-04-12T07:16:00.016" v="1614" actId="26606"/>
          <ac:spMkLst>
            <pc:docMk/>
            <pc:sldMk cId="1410478928" sldId="265"/>
            <ac:spMk id="12" creationId="{2ED05F70-AB3E-4472-B26B-EFE6A5A59BC8}"/>
          </ac:spMkLst>
        </pc:spChg>
        <pc:spChg chg="add">
          <ac:chgData name="Dr. Hans-Peter Klindworth" userId="c5a555e8d75ae2e0" providerId="LiveId" clId="{6F5B8D38-1E37-41E0-A5D9-FC0CFAB2C500}" dt="2021-04-12T07:16:16.830" v="1617" actId="26606"/>
          <ac:spMkLst>
            <pc:docMk/>
            <pc:sldMk cId="1410478928" sldId="265"/>
            <ac:spMk id="13" creationId="{FDC8619C-F25D-468E-95FA-2A2151D7DDD2}"/>
          </ac:spMkLst>
        </pc:spChg>
        <pc:spChg chg="add del">
          <ac:chgData name="Dr. Hans-Peter Klindworth" userId="c5a555e8d75ae2e0" providerId="LiveId" clId="{6F5B8D38-1E37-41E0-A5D9-FC0CFAB2C500}" dt="2021-04-12T07:16:00.016" v="1614" actId="26606"/>
          <ac:spMkLst>
            <pc:docMk/>
            <pc:sldMk cId="1410478928" sldId="265"/>
            <ac:spMk id="14" creationId="{21F6BE39-9E37-45F0-B10C-92305CFB7C77}"/>
          </ac:spMkLst>
        </pc:spChg>
        <pc:spChg chg="add">
          <ac:chgData name="Dr. Hans-Peter Klindworth" userId="c5a555e8d75ae2e0" providerId="LiveId" clId="{6F5B8D38-1E37-41E0-A5D9-FC0CFAB2C500}" dt="2021-04-12T07:16:16.830" v="1617" actId="26606"/>
          <ac:spMkLst>
            <pc:docMk/>
            <pc:sldMk cId="1410478928" sldId="265"/>
            <ac:spMk id="15" creationId="{7D9439D6-DEAD-4CEB-A61B-BE3D64D1B598}"/>
          </ac:spMkLst>
        </pc:spChg>
        <pc:spChg chg="add mod">
          <ac:chgData name="Dr. Hans-Peter Klindworth" userId="c5a555e8d75ae2e0" providerId="LiveId" clId="{6F5B8D38-1E37-41E0-A5D9-FC0CFAB2C500}" dt="2021-04-12T07:16:49.719" v="1618"/>
          <ac:spMkLst>
            <pc:docMk/>
            <pc:sldMk cId="1410478928" sldId="265"/>
            <ac:spMk id="16" creationId="{DEB8A3E0-9FE9-4BA1-BC48-45773301802B}"/>
          </ac:spMkLst>
        </pc:spChg>
        <pc:spChg chg="add mod">
          <ac:chgData name="Dr. Hans-Peter Klindworth" userId="c5a555e8d75ae2e0" providerId="LiveId" clId="{6F5B8D38-1E37-41E0-A5D9-FC0CFAB2C500}" dt="2021-04-12T07:17:58.604" v="1644" actId="20577"/>
          <ac:spMkLst>
            <pc:docMk/>
            <pc:sldMk cId="1410478928" sldId="265"/>
            <ac:spMk id="17" creationId="{37E9AA6A-38AD-4D52-AE85-B7FAA8AEE563}"/>
          </ac:spMkLst>
        </pc:spChg>
        <pc:picChg chg="add mod">
          <ac:chgData name="Dr. Hans-Peter Klindworth" userId="c5a555e8d75ae2e0" providerId="LiveId" clId="{6F5B8D38-1E37-41E0-A5D9-FC0CFAB2C500}" dt="2021-04-12T07:16:16.830" v="1617" actId="26606"/>
          <ac:picMkLst>
            <pc:docMk/>
            <pc:sldMk cId="1410478928" sldId="265"/>
            <ac:picMk id="5" creationId="{9FD4F7D7-B510-4025-A79A-AFBDD1918724}"/>
          </ac:picMkLst>
        </pc:picChg>
      </pc:sldChg>
    </pc:docChg>
  </pc:docChgLst>
  <pc:docChgLst>
    <pc:chgData name="Dr. Hans-Peter Klindworth" userId="c5a555e8d75ae2e0" providerId="LiveId" clId="{902D80B9-9BC4-437A-B427-66CACFD166A5}"/>
    <pc:docChg chg="undo custSel addSld delSld modSld sldOrd modMainMaster">
      <pc:chgData name="Dr. Hans-Peter Klindworth" userId="c5a555e8d75ae2e0" providerId="LiveId" clId="{902D80B9-9BC4-437A-B427-66CACFD166A5}" dt="2024-03-10T11:34:27.865" v="2898" actId="27636"/>
      <pc:docMkLst>
        <pc:docMk/>
      </pc:docMkLst>
      <pc:sldChg chg="modSp mod">
        <pc:chgData name="Dr. Hans-Peter Klindworth" userId="c5a555e8d75ae2e0" providerId="LiveId" clId="{902D80B9-9BC4-437A-B427-66CACFD166A5}" dt="2024-02-05T11:38:10.347" v="2144" actId="14100"/>
        <pc:sldMkLst>
          <pc:docMk/>
          <pc:sldMk cId="3872056540" sldId="256"/>
        </pc:sldMkLst>
        <pc:spChg chg="mod">
          <ac:chgData name="Dr. Hans-Peter Klindworth" userId="c5a555e8d75ae2e0" providerId="LiveId" clId="{902D80B9-9BC4-437A-B427-66CACFD166A5}" dt="2024-02-05T11:38:10.347" v="2144" actId="14100"/>
          <ac:spMkLst>
            <pc:docMk/>
            <pc:sldMk cId="3872056540" sldId="256"/>
            <ac:spMk id="2" creationId="{44E3C2AB-D055-47C9-B7FD-9A420CA3E25D}"/>
          </ac:spMkLst>
        </pc:spChg>
      </pc:sldChg>
      <pc:sldChg chg="modAnim">
        <pc:chgData name="Dr. Hans-Peter Klindworth" userId="c5a555e8d75ae2e0" providerId="LiveId" clId="{902D80B9-9BC4-437A-B427-66CACFD166A5}" dt="2024-02-04T14:42:19.177" v="1583"/>
        <pc:sldMkLst>
          <pc:docMk/>
          <pc:sldMk cId="1931798420" sldId="263"/>
        </pc:sldMkLst>
      </pc:sldChg>
      <pc:sldChg chg="modSp mod">
        <pc:chgData name="Dr. Hans-Peter Klindworth" userId="c5a555e8d75ae2e0" providerId="LiveId" clId="{902D80B9-9BC4-437A-B427-66CACFD166A5}" dt="2024-02-05T15:10:38.814" v="2154" actId="20577"/>
        <pc:sldMkLst>
          <pc:docMk/>
          <pc:sldMk cId="1410478928" sldId="265"/>
        </pc:sldMkLst>
        <pc:spChg chg="mod">
          <ac:chgData name="Dr. Hans-Peter Klindworth" userId="c5a555e8d75ae2e0" providerId="LiveId" clId="{902D80B9-9BC4-437A-B427-66CACFD166A5}" dt="2024-02-05T15:10:38.814" v="2154" actId="20577"/>
          <ac:spMkLst>
            <pc:docMk/>
            <pc:sldMk cId="1410478928" sldId="265"/>
            <ac:spMk id="3" creationId="{EA5A9914-DB08-43F0-A38D-130388562986}"/>
          </ac:spMkLst>
        </pc:spChg>
      </pc:sldChg>
      <pc:sldChg chg="delSp modSp mod delAnim">
        <pc:chgData name="Dr. Hans-Peter Klindworth" userId="c5a555e8d75ae2e0" providerId="LiveId" clId="{902D80B9-9BC4-437A-B427-66CACFD166A5}" dt="2024-02-04T14:54:58.814" v="1585" actId="1076"/>
        <pc:sldMkLst>
          <pc:docMk/>
          <pc:sldMk cId="1661553733" sldId="268"/>
        </pc:sldMkLst>
        <pc:picChg chg="del">
          <ac:chgData name="Dr. Hans-Peter Klindworth" userId="c5a555e8d75ae2e0" providerId="LiveId" clId="{902D80B9-9BC4-437A-B427-66CACFD166A5}" dt="2024-02-04T14:54:52.182" v="1584" actId="478"/>
          <ac:picMkLst>
            <pc:docMk/>
            <pc:sldMk cId="1661553733" sldId="268"/>
            <ac:picMk id="6" creationId="{142F9B49-4246-480E-BD47-40544B3EB379}"/>
          </ac:picMkLst>
        </pc:picChg>
        <pc:picChg chg="mod">
          <ac:chgData name="Dr. Hans-Peter Klindworth" userId="c5a555e8d75ae2e0" providerId="LiveId" clId="{902D80B9-9BC4-437A-B427-66CACFD166A5}" dt="2024-02-04T14:54:58.814" v="1585" actId="1076"/>
          <ac:picMkLst>
            <pc:docMk/>
            <pc:sldMk cId="1661553733" sldId="268"/>
            <ac:picMk id="8" creationId="{CE8A8EAB-8278-4C8C-AB6A-4C53FD234851}"/>
          </ac:picMkLst>
        </pc:picChg>
      </pc:sldChg>
      <pc:sldChg chg="addSp modSp">
        <pc:chgData name="Dr. Hans-Peter Klindworth" userId="c5a555e8d75ae2e0" providerId="LiveId" clId="{902D80B9-9BC4-437A-B427-66CACFD166A5}" dt="2024-03-08T12:04:01.378" v="2416"/>
        <pc:sldMkLst>
          <pc:docMk/>
          <pc:sldMk cId="2886272232" sldId="270"/>
        </pc:sldMkLst>
        <pc:spChg chg="add mod">
          <ac:chgData name="Dr. Hans-Peter Klindworth" userId="c5a555e8d75ae2e0" providerId="LiveId" clId="{902D80B9-9BC4-437A-B427-66CACFD166A5}" dt="2024-03-08T12:04:01.378" v="2416"/>
          <ac:spMkLst>
            <pc:docMk/>
            <pc:sldMk cId="2886272232" sldId="270"/>
            <ac:spMk id="4" creationId="{4ECC1DE8-9DBD-1BDF-D782-0113AE2C5C11}"/>
          </ac:spMkLst>
        </pc:spChg>
      </pc:sldChg>
      <pc:sldChg chg="modAnim">
        <pc:chgData name="Dr. Hans-Peter Klindworth" userId="c5a555e8d75ae2e0" providerId="LiveId" clId="{902D80B9-9BC4-437A-B427-66CACFD166A5}" dt="2024-02-24T16:42:11.240" v="2317"/>
        <pc:sldMkLst>
          <pc:docMk/>
          <pc:sldMk cId="1250419933" sldId="271"/>
        </pc:sldMkLst>
      </pc:sldChg>
      <pc:sldChg chg="modAnim">
        <pc:chgData name="Dr. Hans-Peter Klindworth" userId="c5a555e8d75ae2e0" providerId="LiveId" clId="{902D80B9-9BC4-437A-B427-66CACFD166A5}" dt="2024-02-25T10:28:06.788" v="2352"/>
        <pc:sldMkLst>
          <pc:docMk/>
          <pc:sldMk cId="3203386090" sldId="272"/>
        </pc:sldMkLst>
      </pc:sldChg>
      <pc:sldChg chg="modSp mod">
        <pc:chgData name="Dr. Hans-Peter Klindworth" userId="c5a555e8d75ae2e0" providerId="LiveId" clId="{902D80B9-9BC4-437A-B427-66CACFD166A5}" dt="2024-02-03T09:30:47.328" v="2" actId="20577"/>
        <pc:sldMkLst>
          <pc:docMk/>
          <pc:sldMk cId="2114656584" sldId="274"/>
        </pc:sldMkLst>
        <pc:spChg chg="mod">
          <ac:chgData name="Dr. Hans-Peter Klindworth" userId="c5a555e8d75ae2e0" providerId="LiveId" clId="{902D80B9-9BC4-437A-B427-66CACFD166A5}" dt="2024-02-03T09:30:47.328" v="2" actId="20577"/>
          <ac:spMkLst>
            <pc:docMk/>
            <pc:sldMk cId="2114656584" sldId="274"/>
            <ac:spMk id="3" creationId="{741A43B2-83D0-40A5-A589-4A75390018DA}"/>
          </ac:spMkLst>
        </pc:spChg>
      </pc:sldChg>
      <pc:sldChg chg="modSp mod">
        <pc:chgData name="Dr. Hans-Peter Klindworth" userId="c5a555e8d75ae2e0" providerId="LiveId" clId="{902D80B9-9BC4-437A-B427-66CACFD166A5}" dt="2024-02-04T14:39:15.316" v="1582" actId="20577"/>
        <pc:sldMkLst>
          <pc:docMk/>
          <pc:sldMk cId="212753769" sldId="281"/>
        </pc:sldMkLst>
        <pc:spChg chg="mod">
          <ac:chgData name="Dr. Hans-Peter Klindworth" userId="c5a555e8d75ae2e0" providerId="LiveId" clId="{902D80B9-9BC4-437A-B427-66CACFD166A5}" dt="2024-02-04T14:39:15.316" v="1582" actId="20577"/>
          <ac:spMkLst>
            <pc:docMk/>
            <pc:sldMk cId="212753769" sldId="281"/>
            <ac:spMk id="3" creationId="{9DD92238-6A9C-487D-991B-960F5188E027}"/>
          </ac:spMkLst>
        </pc:spChg>
      </pc:sldChg>
      <pc:sldChg chg="ord">
        <pc:chgData name="Dr. Hans-Peter Klindworth" userId="c5a555e8d75ae2e0" providerId="LiveId" clId="{902D80B9-9BC4-437A-B427-66CACFD166A5}" dt="2024-02-03T10:31:50.670" v="8"/>
        <pc:sldMkLst>
          <pc:docMk/>
          <pc:sldMk cId="251852637" sldId="282"/>
        </pc:sldMkLst>
      </pc:sldChg>
      <pc:sldChg chg="addSp new mod ord">
        <pc:chgData name="Dr. Hans-Peter Klindworth" userId="c5a555e8d75ae2e0" providerId="LiveId" clId="{902D80B9-9BC4-437A-B427-66CACFD166A5}" dt="2024-02-03T10:30:13.763" v="6"/>
        <pc:sldMkLst>
          <pc:docMk/>
          <pc:sldMk cId="237415059" sldId="286"/>
        </pc:sldMkLst>
        <pc:picChg chg="add">
          <ac:chgData name="Dr. Hans-Peter Klindworth" userId="c5a555e8d75ae2e0" providerId="LiveId" clId="{902D80B9-9BC4-437A-B427-66CACFD166A5}" dt="2024-02-03T10:29:20.638" v="4" actId="22"/>
          <ac:picMkLst>
            <pc:docMk/>
            <pc:sldMk cId="237415059" sldId="286"/>
            <ac:picMk id="3" creationId="{8619B81C-9A08-6359-7AE6-F59CF808485A}"/>
          </ac:picMkLst>
        </pc:picChg>
      </pc:sldChg>
      <pc:sldChg chg="new del">
        <pc:chgData name="Dr. Hans-Peter Klindworth" userId="c5a555e8d75ae2e0" providerId="LiveId" clId="{902D80B9-9BC4-437A-B427-66CACFD166A5}" dt="2024-02-03T09:29:16.458" v="1" actId="680"/>
        <pc:sldMkLst>
          <pc:docMk/>
          <pc:sldMk cId="3395196630" sldId="286"/>
        </pc:sldMkLst>
      </pc:sldChg>
      <pc:sldChg chg="addSp modSp new mod modAnim">
        <pc:chgData name="Dr. Hans-Peter Klindworth" userId="c5a555e8d75ae2e0" providerId="LiveId" clId="{902D80B9-9BC4-437A-B427-66CACFD166A5}" dt="2024-02-03T16:21:08.766" v="41"/>
        <pc:sldMkLst>
          <pc:docMk/>
          <pc:sldMk cId="2039851029" sldId="287"/>
        </pc:sldMkLst>
        <pc:spChg chg="add mod">
          <ac:chgData name="Dr. Hans-Peter Klindworth" userId="c5a555e8d75ae2e0" providerId="LiveId" clId="{902D80B9-9BC4-437A-B427-66CACFD166A5}" dt="2024-02-03T16:20:52.717" v="40" actId="692"/>
          <ac:spMkLst>
            <pc:docMk/>
            <pc:sldMk cId="2039851029" sldId="287"/>
            <ac:spMk id="4" creationId="{7F67D4BC-14B8-32AF-A187-D240D1CF2589}"/>
          </ac:spMkLst>
        </pc:spChg>
        <pc:picChg chg="add mod">
          <ac:chgData name="Dr. Hans-Peter Klindworth" userId="c5a555e8d75ae2e0" providerId="LiveId" clId="{902D80B9-9BC4-437A-B427-66CACFD166A5}" dt="2024-02-03T16:19:22.281" v="12" actId="1076"/>
          <ac:picMkLst>
            <pc:docMk/>
            <pc:sldMk cId="2039851029" sldId="287"/>
            <ac:picMk id="3" creationId="{F99265DC-3DAC-32D2-B91D-24D6CD7DD7E0}"/>
          </ac:picMkLst>
        </pc:picChg>
      </pc:sldChg>
      <pc:sldChg chg="modSp new mod modAnim">
        <pc:chgData name="Dr. Hans-Peter Klindworth" userId="c5a555e8d75ae2e0" providerId="LiveId" clId="{902D80B9-9BC4-437A-B427-66CACFD166A5}" dt="2024-02-04T15:09:49.908" v="1586"/>
        <pc:sldMkLst>
          <pc:docMk/>
          <pc:sldMk cId="477526162" sldId="288"/>
        </pc:sldMkLst>
        <pc:spChg chg="mod">
          <ac:chgData name="Dr. Hans-Peter Klindworth" userId="c5a555e8d75ae2e0" providerId="LiveId" clId="{902D80B9-9BC4-437A-B427-66CACFD166A5}" dt="2024-02-03T16:22:47.745" v="45" actId="20577"/>
          <ac:spMkLst>
            <pc:docMk/>
            <pc:sldMk cId="477526162" sldId="288"/>
            <ac:spMk id="2" creationId="{496A8D2E-338A-2117-7018-AB413A7C5924}"/>
          </ac:spMkLst>
        </pc:spChg>
        <pc:spChg chg="mod">
          <ac:chgData name="Dr. Hans-Peter Klindworth" userId="c5a555e8d75ae2e0" providerId="LiveId" clId="{902D80B9-9BC4-437A-B427-66CACFD166A5}" dt="2024-02-03T16:30:48.456" v="71" actId="20577"/>
          <ac:spMkLst>
            <pc:docMk/>
            <pc:sldMk cId="477526162" sldId="288"/>
            <ac:spMk id="3" creationId="{F49EED3A-3254-4D9E-67AC-93C45F5E9FFB}"/>
          </ac:spMkLst>
        </pc:spChg>
      </pc:sldChg>
      <pc:sldChg chg="modSp add mod modAnim">
        <pc:chgData name="Dr. Hans-Peter Klindworth" userId="c5a555e8d75ae2e0" providerId="LiveId" clId="{902D80B9-9BC4-437A-B427-66CACFD166A5}" dt="2024-02-05T15:48:21.005" v="2155"/>
        <pc:sldMkLst>
          <pc:docMk/>
          <pc:sldMk cId="1285340052" sldId="289"/>
        </pc:sldMkLst>
        <pc:spChg chg="mod">
          <ac:chgData name="Dr. Hans-Peter Klindworth" userId="c5a555e8d75ae2e0" providerId="LiveId" clId="{902D80B9-9BC4-437A-B427-66CACFD166A5}" dt="2024-02-03T16:49:28.236" v="195"/>
          <ac:spMkLst>
            <pc:docMk/>
            <pc:sldMk cId="1285340052" sldId="289"/>
            <ac:spMk id="3" creationId="{49DC1710-F7CF-9110-F3B1-9CB8ACAC5D6C}"/>
          </ac:spMkLst>
        </pc:spChg>
      </pc:sldChg>
      <pc:sldChg chg="modSp add mod">
        <pc:chgData name="Dr. Hans-Peter Klindworth" userId="c5a555e8d75ae2e0" providerId="LiveId" clId="{902D80B9-9BC4-437A-B427-66CACFD166A5}" dt="2024-02-03T16:54:01.806" v="204"/>
        <pc:sldMkLst>
          <pc:docMk/>
          <pc:sldMk cId="1176029776" sldId="290"/>
        </pc:sldMkLst>
        <pc:spChg chg="mod">
          <ac:chgData name="Dr. Hans-Peter Klindworth" userId="c5a555e8d75ae2e0" providerId="LiveId" clId="{902D80B9-9BC4-437A-B427-66CACFD166A5}" dt="2024-02-03T16:54:01.806" v="204"/>
          <ac:spMkLst>
            <pc:docMk/>
            <pc:sldMk cId="1176029776" sldId="290"/>
            <ac:spMk id="3" creationId="{EA7B950D-BD35-1CA9-22F0-C460A95A49C0}"/>
          </ac:spMkLst>
        </pc:spChg>
      </pc:sldChg>
      <pc:sldChg chg="addSp delSp modSp new mod ord modAnim">
        <pc:chgData name="Dr. Hans-Peter Klindworth" userId="c5a555e8d75ae2e0" providerId="LiveId" clId="{902D80B9-9BC4-437A-B427-66CACFD166A5}" dt="2024-02-04T06:01:00.461" v="334" actId="20577"/>
        <pc:sldMkLst>
          <pc:docMk/>
          <pc:sldMk cId="3946601420" sldId="291"/>
        </pc:sldMkLst>
        <pc:spChg chg="add mod">
          <ac:chgData name="Dr. Hans-Peter Klindworth" userId="c5a555e8d75ae2e0" providerId="LiveId" clId="{902D80B9-9BC4-437A-B427-66CACFD166A5}" dt="2024-02-04T05:44:40.675" v="229" actId="2711"/>
          <ac:spMkLst>
            <pc:docMk/>
            <pc:sldMk cId="3946601420" sldId="291"/>
            <ac:spMk id="4" creationId="{E738A2B8-CAC9-4ED5-00CA-608A5D7B8907}"/>
          </ac:spMkLst>
        </pc:spChg>
        <pc:spChg chg="add mod">
          <ac:chgData name="Dr. Hans-Peter Klindworth" userId="c5a555e8d75ae2e0" providerId="LiveId" clId="{902D80B9-9BC4-437A-B427-66CACFD166A5}" dt="2024-02-04T05:53:03.488" v="315" actId="20577"/>
          <ac:spMkLst>
            <pc:docMk/>
            <pc:sldMk cId="3946601420" sldId="291"/>
            <ac:spMk id="8" creationId="{7434A822-9DD8-6733-FABB-E75F0DB3155B}"/>
          </ac:spMkLst>
        </pc:spChg>
        <pc:spChg chg="add mod">
          <ac:chgData name="Dr. Hans-Peter Klindworth" userId="c5a555e8d75ae2e0" providerId="LiveId" clId="{902D80B9-9BC4-437A-B427-66CACFD166A5}" dt="2024-02-04T06:01:00.461" v="334" actId="20577"/>
          <ac:spMkLst>
            <pc:docMk/>
            <pc:sldMk cId="3946601420" sldId="291"/>
            <ac:spMk id="11" creationId="{4FDFC790-E0CC-B514-DA7F-A0D15C0DA1C0}"/>
          </ac:spMkLst>
        </pc:spChg>
        <pc:picChg chg="add mod">
          <ac:chgData name="Dr. Hans-Peter Klindworth" userId="c5a555e8d75ae2e0" providerId="LiveId" clId="{902D80B9-9BC4-437A-B427-66CACFD166A5}" dt="2024-02-04T05:39:58.831" v="208" actId="1076"/>
          <ac:picMkLst>
            <pc:docMk/>
            <pc:sldMk cId="3946601420" sldId="291"/>
            <ac:picMk id="3" creationId="{C1C2D514-DD80-E1FE-0A8F-03649C5D0020}"/>
          </ac:picMkLst>
        </pc:picChg>
        <pc:picChg chg="add mod">
          <ac:chgData name="Dr. Hans-Peter Klindworth" userId="c5a555e8d75ae2e0" providerId="LiveId" clId="{902D80B9-9BC4-437A-B427-66CACFD166A5}" dt="2024-02-04T05:51:47.293" v="306" actId="14100"/>
          <ac:picMkLst>
            <pc:docMk/>
            <pc:sldMk cId="3946601420" sldId="291"/>
            <ac:picMk id="6" creationId="{61BD4C6C-0BBF-31CC-B597-BB1F2D87CA36}"/>
          </ac:picMkLst>
        </pc:picChg>
        <pc:picChg chg="add del mod">
          <ac:chgData name="Dr. Hans-Peter Klindworth" userId="c5a555e8d75ae2e0" providerId="LiveId" clId="{902D80B9-9BC4-437A-B427-66CACFD166A5}" dt="2024-02-04T05:52:43.493" v="311" actId="478"/>
          <ac:picMkLst>
            <pc:docMk/>
            <pc:sldMk cId="3946601420" sldId="291"/>
            <ac:picMk id="7" creationId="{A64CEA15-AF82-9EC9-7D50-4B5DD384813D}"/>
          </ac:picMkLst>
        </pc:picChg>
        <pc:picChg chg="add mod">
          <ac:chgData name="Dr. Hans-Peter Klindworth" userId="c5a555e8d75ae2e0" providerId="LiveId" clId="{902D80B9-9BC4-437A-B427-66CACFD166A5}" dt="2024-02-04T05:58:50.631" v="322" actId="14100"/>
          <ac:picMkLst>
            <pc:docMk/>
            <pc:sldMk cId="3946601420" sldId="291"/>
            <ac:picMk id="10" creationId="{E97FF0AC-DE75-834F-C49A-9E467A9DB6A9}"/>
          </ac:picMkLst>
        </pc:picChg>
      </pc:sldChg>
      <pc:sldChg chg="addSp modSp new mod modAnim">
        <pc:chgData name="Dr. Hans-Peter Klindworth" userId="c5a555e8d75ae2e0" providerId="LiveId" clId="{902D80B9-9BC4-437A-B427-66CACFD166A5}" dt="2024-02-05T16:08:52.386" v="2194"/>
        <pc:sldMkLst>
          <pc:docMk/>
          <pc:sldMk cId="2049645290" sldId="292"/>
        </pc:sldMkLst>
        <pc:spChg chg="add mod">
          <ac:chgData name="Dr. Hans-Peter Klindworth" userId="c5a555e8d75ae2e0" providerId="LiveId" clId="{902D80B9-9BC4-437A-B427-66CACFD166A5}" dt="2024-02-04T06:29:02.366" v="494" actId="20577"/>
          <ac:spMkLst>
            <pc:docMk/>
            <pc:sldMk cId="2049645290" sldId="292"/>
            <ac:spMk id="3" creationId="{034D09B5-C538-D1A6-1E3C-D549AF9F74E7}"/>
          </ac:spMkLst>
        </pc:spChg>
        <pc:spChg chg="add mod">
          <ac:chgData name="Dr. Hans-Peter Klindworth" userId="c5a555e8d75ae2e0" providerId="LiveId" clId="{902D80B9-9BC4-437A-B427-66CACFD166A5}" dt="2024-02-05T16:08:21.208" v="2193" actId="164"/>
          <ac:spMkLst>
            <pc:docMk/>
            <pc:sldMk cId="2049645290" sldId="292"/>
            <ac:spMk id="11" creationId="{BA3E6A17-73F3-808D-06AC-AAEFFC0A6C43}"/>
          </ac:spMkLst>
        </pc:spChg>
        <pc:spChg chg="add mod">
          <ac:chgData name="Dr. Hans-Peter Klindworth" userId="c5a555e8d75ae2e0" providerId="LiveId" clId="{902D80B9-9BC4-437A-B427-66CACFD166A5}" dt="2024-02-05T16:08:21.208" v="2193" actId="164"/>
          <ac:spMkLst>
            <pc:docMk/>
            <pc:sldMk cId="2049645290" sldId="292"/>
            <ac:spMk id="12" creationId="{FC99AAAC-E882-7B6D-EDE8-27B9CDB8C8D3}"/>
          </ac:spMkLst>
        </pc:spChg>
        <pc:spChg chg="add mod">
          <ac:chgData name="Dr. Hans-Peter Klindworth" userId="c5a555e8d75ae2e0" providerId="LiveId" clId="{902D80B9-9BC4-437A-B427-66CACFD166A5}" dt="2024-02-05T16:08:21.208" v="2193" actId="164"/>
          <ac:spMkLst>
            <pc:docMk/>
            <pc:sldMk cId="2049645290" sldId="292"/>
            <ac:spMk id="13" creationId="{01D12165-022E-AF1B-A403-805AA12B1B58}"/>
          </ac:spMkLst>
        </pc:spChg>
        <pc:spChg chg="add mod">
          <ac:chgData name="Dr. Hans-Peter Klindworth" userId="c5a555e8d75ae2e0" providerId="LiveId" clId="{902D80B9-9BC4-437A-B427-66CACFD166A5}" dt="2024-02-05T16:08:21.208" v="2193" actId="164"/>
          <ac:spMkLst>
            <pc:docMk/>
            <pc:sldMk cId="2049645290" sldId="292"/>
            <ac:spMk id="14" creationId="{5A866D9E-E4BC-2473-E7D5-A3A81E850045}"/>
          </ac:spMkLst>
        </pc:spChg>
        <pc:grpChg chg="add mod">
          <ac:chgData name="Dr. Hans-Peter Klindworth" userId="c5a555e8d75ae2e0" providerId="LiveId" clId="{902D80B9-9BC4-437A-B427-66CACFD166A5}" dt="2024-02-05T16:08:21.208" v="2193" actId="164"/>
          <ac:grpSpMkLst>
            <pc:docMk/>
            <pc:sldMk cId="2049645290" sldId="292"/>
            <ac:grpSpMk id="15" creationId="{89FDABA2-31DB-7470-46D1-672DC6ED5F61}"/>
          </ac:grpSpMkLst>
        </pc:grpChg>
        <pc:picChg chg="add mod">
          <ac:chgData name="Dr. Hans-Peter Klindworth" userId="c5a555e8d75ae2e0" providerId="LiveId" clId="{902D80B9-9BC4-437A-B427-66CACFD166A5}" dt="2024-02-04T06:19:01.760" v="337" actId="1076"/>
          <ac:picMkLst>
            <pc:docMk/>
            <pc:sldMk cId="2049645290" sldId="292"/>
            <ac:picMk id="2" creationId="{2816EA01-DB08-5892-0ACF-3E247478EA92}"/>
          </ac:picMkLst>
        </pc:picChg>
        <pc:picChg chg="add mod">
          <ac:chgData name="Dr. Hans-Peter Klindworth" userId="c5a555e8d75ae2e0" providerId="LiveId" clId="{902D80B9-9BC4-437A-B427-66CACFD166A5}" dt="2024-02-05T16:08:21.208" v="2193" actId="164"/>
          <ac:picMkLst>
            <pc:docMk/>
            <pc:sldMk cId="2049645290" sldId="292"/>
            <ac:picMk id="5" creationId="{D9330443-FADE-F48F-9C8B-AF13B381BFE3}"/>
          </ac:picMkLst>
        </pc:picChg>
        <pc:cxnChg chg="add mod">
          <ac:chgData name="Dr. Hans-Peter Klindworth" userId="c5a555e8d75ae2e0" providerId="LiveId" clId="{902D80B9-9BC4-437A-B427-66CACFD166A5}" dt="2024-02-05T16:08:21.208" v="2193" actId="164"/>
          <ac:cxnSpMkLst>
            <pc:docMk/>
            <pc:sldMk cId="2049645290" sldId="292"/>
            <ac:cxnSpMk id="7" creationId="{9EA55AF5-0098-4DC2-1E5C-56962C22F9F2}"/>
          </ac:cxnSpMkLst>
        </pc:cxnChg>
        <pc:cxnChg chg="add mod">
          <ac:chgData name="Dr. Hans-Peter Klindworth" userId="c5a555e8d75ae2e0" providerId="LiveId" clId="{902D80B9-9BC4-437A-B427-66CACFD166A5}" dt="2024-02-05T16:08:21.208" v="2193" actId="164"/>
          <ac:cxnSpMkLst>
            <pc:docMk/>
            <pc:sldMk cId="2049645290" sldId="292"/>
            <ac:cxnSpMk id="8" creationId="{3D225E2A-8887-BBF6-FCB1-969A10E5F07E}"/>
          </ac:cxnSpMkLst>
        </pc:cxnChg>
        <pc:cxnChg chg="add mod">
          <ac:chgData name="Dr. Hans-Peter Klindworth" userId="c5a555e8d75ae2e0" providerId="LiveId" clId="{902D80B9-9BC4-437A-B427-66CACFD166A5}" dt="2024-02-05T16:08:21.208" v="2193" actId="164"/>
          <ac:cxnSpMkLst>
            <pc:docMk/>
            <pc:sldMk cId="2049645290" sldId="292"/>
            <ac:cxnSpMk id="9" creationId="{8EDA57D1-1A0E-9118-CC4C-CEFC08B86369}"/>
          </ac:cxnSpMkLst>
        </pc:cxnChg>
        <pc:cxnChg chg="add mod">
          <ac:chgData name="Dr. Hans-Peter Klindworth" userId="c5a555e8d75ae2e0" providerId="LiveId" clId="{902D80B9-9BC4-437A-B427-66CACFD166A5}" dt="2024-02-05T16:08:21.208" v="2193" actId="164"/>
          <ac:cxnSpMkLst>
            <pc:docMk/>
            <pc:sldMk cId="2049645290" sldId="292"/>
            <ac:cxnSpMk id="10" creationId="{314B9328-8113-0867-1579-CE11FF98B7FA}"/>
          </ac:cxnSpMkLst>
        </pc:cxnChg>
      </pc:sldChg>
      <pc:sldChg chg="addSp modSp new mod">
        <pc:chgData name="Dr. Hans-Peter Klindworth" userId="c5a555e8d75ae2e0" providerId="LiveId" clId="{902D80B9-9BC4-437A-B427-66CACFD166A5}" dt="2024-02-04T07:01:19.444" v="516" actId="1076"/>
        <pc:sldMkLst>
          <pc:docMk/>
          <pc:sldMk cId="142894926" sldId="293"/>
        </pc:sldMkLst>
        <pc:spChg chg="add mod">
          <ac:chgData name="Dr. Hans-Peter Klindworth" userId="c5a555e8d75ae2e0" providerId="LiveId" clId="{902D80B9-9BC4-437A-B427-66CACFD166A5}" dt="2024-02-04T07:01:19.444" v="516" actId="1076"/>
          <ac:spMkLst>
            <pc:docMk/>
            <pc:sldMk cId="142894926" sldId="293"/>
            <ac:spMk id="3" creationId="{85773774-E9CA-B49B-DC82-7114F376E059}"/>
          </ac:spMkLst>
        </pc:spChg>
      </pc:sldChg>
      <pc:sldChg chg="addSp modSp new mod modAnim">
        <pc:chgData name="Dr. Hans-Peter Klindworth" userId="c5a555e8d75ae2e0" providerId="LiveId" clId="{902D80B9-9BC4-437A-B427-66CACFD166A5}" dt="2024-02-04T07:11:39.801" v="541" actId="14100"/>
        <pc:sldMkLst>
          <pc:docMk/>
          <pc:sldMk cId="905098902" sldId="294"/>
        </pc:sldMkLst>
        <pc:spChg chg="mod">
          <ac:chgData name="Dr. Hans-Peter Klindworth" userId="c5a555e8d75ae2e0" providerId="LiveId" clId="{902D80B9-9BC4-437A-B427-66CACFD166A5}" dt="2024-02-04T07:07:30.654" v="524" actId="20577"/>
          <ac:spMkLst>
            <pc:docMk/>
            <pc:sldMk cId="905098902" sldId="294"/>
            <ac:spMk id="2" creationId="{8D06C513-D7C1-1486-EA0A-E50BE9AB488E}"/>
          </ac:spMkLst>
        </pc:spChg>
        <pc:spChg chg="add mod">
          <ac:chgData name="Dr. Hans-Peter Klindworth" userId="c5a555e8d75ae2e0" providerId="LiveId" clId="{902D80B9-9BC4-437A-B427-66CACFD166A5}" dt="2024-02-04T07:08:22.336" v="536" actId="20577"/>
          <ac:spMkLst>
            <pc:docMk/>
            <pc:sldMk cId="905098902" sldId="294"/>
            <ac:spMk id="5" creationId="{0E886B57-54BE-05BA-271D-4D956E8D9C5F}"/>
          </ac:spMkLst>
        </pc:spChg>
        <pc:picChg chg="add mod">
          <ac:chgData name="Dr. Hans-Peter Klindworth" userId="c5a555e8d75ae2e0" providerId="LiveId" clId="{902D80B9-9BC4-437A-B427-66CACFD166A5}" dt="2024-02-04T07:07:42.138" v="527" actId="1076"/>
          <ac:picMkLst>
            <pc:docMk/>
            <pc:sldMk cId="905098902" sldId="294"/>
            <ac:picMk id="4" creationId="{648CCC88-B7F1-283B-C786-38B2CC845FFE}"/>
          </ac:picMkLst>
        </pc:picChg>
        <pc:picChg chg="add mod">
          <ac:chgData name="Dr. Hans-Peter Klindworth" userId="c5a555e8d75ae2e0" providerId="LiveId" clId="{902D80B9-9BC4-437A-B427-66CACFD166A5}" dt="2024-02-04T07:11:39.801" v="541" actId="14100"/>
          <ac:picMkLst>
            <pc:docMk/>
            <pc:sldMk cId="905098902" sldId="294"/>
            <ac:picMk id="7" creationId="{7D9170F2-AFB9-B298-E7F4-30614F414BCF}"/>
          </ac:picMkLst>
        </pc:picChg>
      </pc:sldChg>
      <pc:sldChg chg="modSp new mod">
        <pc:chgData name="Dr. Hans-Peter Klindworth" userId="c5a555e8d75ae2e0" providerId="LiveId" clId="{902D80B9-9BC4-437A-B427-66CACFD166A5}" dt="2024-02-04T07:18:37.632" v="569" actId="27636"/>
        <pc:sldMkLst>
          <pc:docMk/>
          <pc:sldMk cId="1668245330" sldId="295"/>
        </pc:sldMkLst>
        <pc:spChg chg="mod">
          <ac:chgData name="Dr. Hans-Peter Klindworth" userId="c5a555e8d75ae2e0" providerId="LiveId" clId="{902D80B9-9BC4-437A-B427-66CACFD166A5}" dt="2024-02-04T07:15:38.415" v="558" actId="20577"/>
          <ac:spMkLst>
            <pc:docMk/>
            <pc:sldMk cId="1668245330" sldId="295"/>
            <ac:spMk id="2" creationId="{5FAD074D-5536-0A8D-210B-3D2450C12A38}"/>
          </ac:spMkLst>
        </pc:spChg>
        <pc:spChg chg="mod">
          <ac:chgData name="Dr. Hans-Peter Klindworth" userId="c5a555e8d75ae2e0" providerId="LiveId" clId="{902D80B9-9BC4-437A-B427-66CACFD166A5}" dt="2024-02-04T07:18:37.632" v="569" actId="27636"/>
          <ac:spMkLst>
            <pc:docMk/>
            <pc:sldMk cId="1668245330" sldId="295"/>
            <ac:spMk id="3" creationId="{F32093CB-DC78-B671-660D-EE998862D93F}"/>
          </ac:spMkLst>
        </pc:spChg>
      </pc:sldChg>
      <pc:sldChg chg="modSp new mod">
        <pc:chgData name="Dr. Hans-Peter Klindworth" userId="c5a555e8d75ae2e0" providerId="LiveId" clId="{902D80B9-9BC4-437A-B427-66CACFD166A5}" dt="2024-02-04T07:24:53.275" v="614" actId="20577"/>
        <pc:sldMkLst>
          <pc:docMk/>
          <pc:sldMk cId="1362835118" sldId="296"/>
        </pc:sldMkLst>
        <pc:spChg chg="mod">
          <ac:chgData name="Dr. Hans-Peter Klindworth" userId="c5a555e8d75ae2e0" providerId="LiveId" clId="{902D80B9-9BC4-437A-B427-66CACFD166A5}" dt="2024-02-04T07:21:23.894" v="595" actId="20577"/>
          <ac:spMkLst>
            <pc:docMk/>
            <pc:sldMk cId="1362835118" sldId="296"/>
            <ac:spMk id="2" creationId="{A0A21A58-BF5B-9330-6E75-EA9A663A8DDC}"/>
          </ac:spMkLst>
        </pc:spChg>
        <pc:spChg chg="mod">
          <ac:chgData name="Dr. Hans-Peter Klindworth" userId="c5a555e8d75ae2e0" providerId="LiveId" clId="{902D80B9-9BC4-437A-B427-66CACFD166A5}" dt="2024-02-04T07:24:53.275" v="614" actId="20577"/>
          <ac:spMkLst>
            <pc:docMk/>
            <pc:sldMk cId="1362835118" sldId="296"/>
            <ac:spMk id="3" creationId="{18B1E07C-17F8-2C02-C8CD-D27E2295EB55}"/>
          </ac:spMkLst>
        </pc:spChg>
      </pc:sldChg>
      <pc:sldChg chg="addSp delSp modSp new mod modClrScheme modAnim chgLayout">
        <pc:chgData name="Dr. Hans-Peter Klindworth" userId="c5a555e8d75ae2e0" providerId="LiveId" clId="{902D80B9-9BC4-437A-B427-66CACFD166A5}" dt="2024-02-24T17:30:32.405" v="2323" actId="1076"/>
        <pc:sldMkLst>
          <pc:docMk/>
          <pc:sldMk cId="666746633" sldId="297"/>
        </pc:sldMkLst>
        <pc:spChg chg="mod ord">
          <ac:chgData name="Dr. Hans-Peter Klindworth" userId="c5a555e8d75ae2e0" providerId="LiveId" clId="{902D80B9-9BC4-437A-B427-66CACFD166A5}" dt="2024-02-04T10:01:46.605" v="638" actId="700"/>
          <ac:spMkLst>
            <pc:docMk/>
            <pc:sldMk cId="666746633" sldId="297"/>
            <ac:spMk id="2" creationId="{85BFF0BC-1B97-096F-96AC-8E5D53B4B8D4}"/>
          </ac:spMkLst>
        </pc:spChg>
        <pc:spChg chg="del mod ord">
          <ac:chgData name="Dr. Hans-Peter Klindworth" userId="c5a555e8d75ae2e0" providerId="LiveId" clId="{902D80B9-9BC4-437A-B427-66CACFD166A5}" dt="2024-02-04T09:57:04.175" v="635" actId="700"/>
          <ac:spMkLst>
            <pc:docMk/>
            <pc:sldMk cId="666746633" sldId="297"/>
            <ac:spMk id="3" creationId="{78738B0A-1973-90AC-3875-0B377E70DBFB}"/>
          </ac:spMkLst>
        </pc:spChg>
        <pc:spChg chg="add del mod ord">
          <ac:chgData name="Dr. Hans-Peter Klindworth" userId="c5a555e8d75ae2e0" providerId="LiveId" clId="{902D80B9-9BC4-437A-B427-66CACFD166A5}" dt="2024-02-04T10:01:20.492" v="636" actId="22"/>
          <ac:spMkLst>
            <pc:docMk/>
            <pc:sldMk cId="666746633" sldId="297"/>
            <ac:spMk id="4" creationId="{43F9BA5C-9F92-4E19-2FAE-541E557949FF}"/>
          </ac:spMkLst>
        </pc:spChg>
        <pc:spChg chg="add del mod ord">
          <ac:chgData name="Dr. Hans-Peter Klindworth" userId="c5a555e8d75ae2e0" providerId="LiveId" clId="{902D80B9-9BC4-437A-B427-66CACFD166A5}" dt="2024-02-04T10:01:46.605" v="638" actId="700"/>
          <ac:spMkLst>
            <pc:docMk/>
            <pc:sldMk cId="666746633" sldId="297"/>
            <ac:spMk id="5" creationId="{4608855C-99AA-A304-332F-42F03EDED916}"/>
          </ac:spMkLst>
        </pc:spChg>
        <pc:spChg chg="add mod">
          <ac:chgData name="Dr. Hans-Peter Klindworth" userId="c5a555e8d75ae2e0" providerId="LiveId" clId="{902D80B9-9BC4-437A-B427-66CACFD166A5}" dt="2024-02-24T17:29:56.954" v="2321" actId="1076"/>
          <ac:spMkLst>
            <pc:docMk/>
            <pc:sldMk cId="666746633" sldId="297"/>
            <ac:spMk id="8" creationId="{151B7FEA-0BBF-F07F-F74A-FAD3D86E405C}"/>
          </ac:spMkLst>
        </pc:spChg>
        <pc:spChg chg="add mod">
          <ac:chgData name="Dr. Hans-Peter Klindworth" userId="c5a555e8d75ae2e0" providerId="LiveId" clId="{902D80B9-9BC4-437A-B427-66CACFD166A5}" dt="2024-02-04T10:23:25" v="744" actId="164"/>
          <ac:spMkLst>
            <pc:docMk/>
            <pc:sldMk cId="666746633" sldId="297"/>
            <ac:spMk id="9" creationId="{AB85D3DB-69D3-AFB2-9E48-6CD5A1DA9B1D}"/>
          </ac:spMkLst>
        </pc:spChg>
        <pc:grpChg chg="add mod">
          <ac:chgData name="Dr. Hans-Peter Klindworth" userId="c5a555e8d75ae2e0" providerId="LiveId" clId="{902D80B9-9BC4-437A-B427-66CACFD166A5}" dt="2024-02-24T17:30:32.405" v="2323" actId="1076"/>
          <ac:grpSpMkLst>
            <pc:docMk/>
            <pc:sldMk cId="666746633" sldId="297"/>
            <ac:grpSpMk id="16" creationId="{7B5468B9-9909-1EA8-6507-15DC030C98E0}"/>
          </ac:grpSpMkLst>
        </pc:grpChg>
        <pc:picChg chg="add mod ord">
          <ac:chgData name="Dr. Hans-Peter Klindworth" userId="c5a555e8d75ae2e0" providerId="LiveId" clId="{902D80B9-9BC4-437A-B427-66CACFD166A5}" dt="2024-02-04T10:24:38.613" v="750" actId="1076"/>
          <ac:picMkLst>
            <pc:docMk/>
            <pc:sldMk cId="666746633" sldId="297"/>
            <ac:picMk id="7" creationId="{14EF9C8C-A128-38BD-79BB-E82A94DD3650}"/>
          </ac:picMkLst>
        </pc:picChg>
        <pc:picChg chg="add mod">
          <ac:chgData name="Dr. Hans-Peter Klindworth" userId="c5a555e8d75ae2e0" providerId="LiveId" clId="{902D80B9-9BC4-437A-B427-66CACFD166A5}" dt="2024-02-04T10:23:25" v="744" actId="164"/>
          <ac:picMkLst>
            <pc:docMk/>
            <pc:sldMk cId="666746633" sldId="297"/>
            <ac:picMk id="11" creationId="{11A3B0C2-DC5F-9F71-BF2A-E6390FDF0F56}"/>
          </ac:picMkLst>
        </pc:picChg>
        <pc:picChg chg="add del mod">
          <ac:chgData name="Dr. Hans-Peter Klindworth" userId="c5a555e8d75ae2e0" providerId="LiveId" clId="{902D80B9-9BC4-437A-B427-66CACFD166A5}" dt="2024-02-04T10:19:54.264" v="738" actId="478"/>
          <ac:picMkLst>
            <pc:docMk/>
            <pc:sldMk cId="666746633" sldId="297"/>
            <ac:picMk id="13" creationId="{6941F1E7-7969-A0F0-BB68-F2DB6AAE5EE5}"/>
          </ac:picMkLst>
        </pc:picChg>
        <pc:picChg chg="add mod">
          <ac:chgData name="Dr. Hans-Peter Klindworth" userId="c5a555e8d75ae2e0" providerId="LiveId" clId="{902D80B9-9BC4-437A-B427-66CACFD166A5}" dt="2024-02-04T10:23:25" v="744" actId="164"/>
          <ac:picMkLst>
            <pc:docMk/>
            <pc:sldMk cId="666746633" sldId="297"/>
            <ac:picMk id="15" creationId="{6934893C-6B1F-23CD-92B7-53AD59FECF76}"/>
          </ac:picMkLst>
        </pc:picChg>
      </pc:sldChg>
      <pc:sldChg chg="addSp modSp new mod">
        <pc:chgData name="Dr. Hans-Peter Klindworth" userId="c5a555e8d75ae2e0" providerId="LiveId" clId="{902D80B9-9BC4-437A-B427-66CACFD166A5}" dt="2024-02-04T10:33:50.269" v="784" actId="1076"/>
        <pc:sldMkLst>
          <pc:docMk/>
          <pc:sldMk cId="4187247027" sldId="298"/>
        </pc:sldMkLst>
        <pc:spChg chg="mod">
          <ac:chgData name="Dr. Hans-Peter Klindworth" userId="c5a555e8d75ae2e0" providerId="LiveId" clId="{902D80B9-9BC4-437A-B427-66CACFD166A5}" dt="2024-02-04T10:33:24.805" v="779" actId="20577"/>
          <ac:spMkLst>
            <pc:docMk/>
            <pc:sldMk cId="4187247027" sldId="298"/>
            <ac:spMk id="2" creationId="{379FEB1A-4CFD-71F8-E9D1-5C5F685372D8}"/>
          </ac:spMkLst>
        </pc:spChg>
        <pc:picChg chg="add mod">
          <ac:chgData name="Dr. Hans-Peter Klindworth" userId="c5a555e8d75ae2e0" providerId="LiveId" clId="{902D80B9-9BC4-437A-B427-66CACFD166A5}" dt="2024-02-04T10:33:50.269" v="784" actId="1076"/>
          <ac:picMkLst>
            <pc:docMk/>
            <pc:sldMk cId="4187247027" sldId="298"/>
            <ac:picMk id="4" creationId="{0FED864F-9B41-EA83-F346-D1FC48C31734}"/>
          </ac:picMkLst>
        </pc:picChg>
      </pc:sldChg>
      <pc:sldChg chg="addSp modSp new mod">
        <pc:chgData name="Dr. Hans-Peter Klindworth" userId="c5a555e8d75ae2e0" providerId="LiveId" clId="{902D80B9-9BC4-437A-B427-66CACFD166A5}" dt="2024-02-04T10:40:01.698" v="800" actId="1076"/>
        <pc:sldMkLst>
          <pc:docMk/>
          <pc:sldMk cId="503419713" sldId="299"/>
        </pc:sldMkLst>
        <pc:spChg chg="mod">
          <ac:chgData name="Dr. Hans-Peter Klindworth" userId="c5a555e8d75ae2e0" providerId="LiveId" clId="{902D80B9-9BC4-437A-B427-66CACFD166A5}" dt="2024-02-04T10:39:45.101" v="797" actId="20577"/>
          <ac:spMkLst>
            <pc:docMk/>
            <pc:sldMk cId="503419713" sldId="299"/>
            <ac:spMk id="2" creationId="{568202CC-25AB-2E9E-F518-27E00164D40C}"/>
          </ac:spMkLst>
        </pc:spChg>
        <pc:picChg chg="add mod">
          <ac:chgData name="Dr. Hans-Peter Klindworth" userId="c5a555e8d75ae2e0" providerId="LiveId" clId="{902D80B9-9BC4-437A-B427-66CACFD166A5}" dt="2024-02-04T10:40:01.698" v="800" actId="1076"/>
          <ac:picMkLst>
            <pc:docMk/>
            <pc:sldMk cId="503419713" sldId="299"/>
            <ac:picMk id="4" creationId="{4AF34983-2F3F-BAD2-DAE4-CF4572C498C9}"/>
          </ac:picMkLst>
        </pc:picChg>
      </pc:sldChg>
      <pc:sldChg chg="delSp modSp new mod modClrScheme chgLayout">
        <pc:chgData name="Dr. Hans-Peter Klindworth" userId="c5a555e8d75ae2e0" providerId="LiveId" clId="{902D80B9-9BC4-437A-B427-66CACFD166A5}" dt="2024-02-04T11:05:25.886" v="1029" actId="20577"/>
        <pc:sldMkLst>
          <pc:docMk/>
          <pc:sldMk cId="3294518678" sldId="300"/>
        </pc:sldMkLst>
        <pc:spChg chg="mod ord">
          <ac:chgData name="Dr. Hans-Peter Klindworth" userId="c5a555e8d75ae2e0" providerId="LiveId" clId="{902D80B9-9BC4-437A-B427-66CACFD166A5}" dt="2024-02-04T10:52:27.822" v="849" actId="700"/>
          <ac:spMkLst>
            <pc:docMk/>
            <pc:sldMk cId="3294518678" sldId="300"/>
            <ac:spMk id="2" creationId="{DDE32EEA-2656-04D7-7BBF-42B9D3D6DA8D}"/>
          </ac:spMkLst>
        </pc:spChg>
        <pc:spChg chg="del mod ord">
          <ac:chgData name="Dr. Hans-Peter Klindworth" userId="c5a555e8d75ae2e0" providerId="LiveId" clId="{902D80B9-9BC4-437A-B427-66CACFD166A5}" dt="2024-02-04T10:52:38.838" v="851" actId="478"/>
          <ac:spMkLst>
            <pc:docMk/>
            <pc:sldMk cId="3294518678" sldId="300"/>
            <ac:spMk id="3" creationId="{436E82D1-A9AE-9D13-EB3E-B201C0C69E62}"/>
          </ac:spMkLst>
        </pc:spChg>
        <pc:spChg chg="mod ord">
          <ac:chgData name="Dr. Hans-Peter Klindworth" userId="c5a555e8d75ae2e0" providerId="LiveId" clId="{902D80B9-9BC4-437A-B427-66CACFD166A5}" dt="2024-02-04T11:05:25.886" v="1029" actId="20577"/>
          <ac:spMkLst>
            <pc:docMk/>
            <pc:sldMk cId="3294518678" sldId="300"/>
            <ac:spMk id="4" creationId="{A86A171D-2CC1-D314-80AB-826B5A75E7A8}"/>
          </ac:spMkLst>
        </pc:spChg>
        <pc:spChg chg="del mod ord">
          <ac:chgData name="Dr. Hans-Peter Klindworth" userId="c5a555e8d75ae2e0" providerId="LiveId" clId="{902D80B9-9BC4-437A-B427-66CACFD166A5}" dt="2024-02-04T10:52:45.583" v="852" actId="478"/>
          <ac:spMkLst>
            <pc:docMk/>
            <pc:sldMk cId="3294518678" sldId="300"/>
            <ac:spMk id="5" creationId="{B039F236-A03B-C034-12F5-91AA03B91C22}"/>
          </ac:spMkLst>
        </pc:spChg>
        <pc:spChg chg="del mod ord">
          <ac:chgData name="Dr. Hans-Peter Klindworth" userId="c5a555e8d75ae2e0" providerId="LiveId" clId="{902D80B9-9BC4-437A-B427-66CACFD166A5}" dt="2024-02-04T10:52:50.430" v="853" actId="478"/>
          <ac:spMkLst>
            <pc:docMk/>
            <pc:sldMk cId="3294518678" sldId="300"/>
            <ac:spMk id="6" creationId="{161D3B56-47A4-C3DB-7B43-01A742D01083}"/>
          </ac:spMkLst>
        </pc:spChg>
      </pc:sldChg>
      <pc:sldChg chg="addSp modSp new mod">
        <pc:chgData name="Dr. Hans-Peter Klindworth" userId="c5a555e8d75ae2e0" providerId="LiveId" clId="{902D80B9-9BC4-437A-B427-66CACFD166A5}" dt="2024-02-04T11:47:08.135" v="1109" actId="14100"/>
        <pc:sldMkLst>
          <pc:docMk/>
          <pc:sldMk cId="3559993345" sldId="301"/>
        </pc:sldMkLst>
        <pc:spChg chg="mod">
          <ac:chgData name="Dr. Hans-Peter Klindworth" userId="c5a555e8d75ae2e0" providerId="LiveId" clId="{902D80B9-9BC4-437A-B427-66CACFD166A5}" dt="2024-02-04T11:12:09.348" v="1036" actId="20577"/>
          <ac:spMkLst>
            <pc:docMk/>
            <pc:sldMk cId="3559993345" sldId="301"/>
            <ac:spMk id="2" creationId="{DF765CD0-EA7D-E008-FF5F-FC4C2344D74B}"/>
          </ac:spMkLst>
        </pc:spChg>
        <pc:spChg chg="mod">
          <ac:chgData name="Dr. Hans-Peter Klindworth" userId="c5a555e8d75ae2e0" providerId="LiveId" clId="{902D80B9-9BC4-437A-B427-66CACFD166A5}" dt="2024-02-04T11:47:08.135" v="1109" actId="14100"/>
          <ac:spMkLst>
            <pc:docMk/>
            <pc:sldMk cId="3559993345" sldId="301"/>
            <ac:spMk id="3" creationId="{71D90AF6-F482-D0DF-450C-14B7A0CE8E3F}"/>
          </ac:spMkLst>
        </pc:spChg>
        <pc:picChg chg="add mod">
          <ac:chgData name="Dr. Hans-Peter Klindworth" userId="c5a555e8d75ae2e0" providerId="LiveId" clId="{902D80B9-9BC4-437A-B427-66CACFD166A5}" dt="2024-02-04T11:47:02.423" v="1108" actId="1076"/>
          <ac:picMkLst>
            <pc:docMk/>
            <pc:sldMk cId="3559993345" sldId="301"/>
            <ac:picMk id="5" creationId="{1E63B91C-0FE1-15D5-48FC-24120DBEF2D9}"/>
          </ac:picMkLst>
        </pc:picChg>
        <pc:picChg chg="add mod">
          <ac:chgData name="Dr. Hans-Peter Klindworth" userId="c5a555e8d75ae2e0" providerId="LiveId" clId="{902D80B9-9BC4-437A-B427-66CACFD166A5}" dt="2024-02-04T11:46:54.459" v="1106" actId="1076"/>
          <ac:picMkLst>
            <pc:docMk/>
            <pc:sldMk cId="3559993345" sldId="301"/>
            <ac:picMk id="7" creationId="{1C629BE0-747E-BB67-6EB7-4BD584F3DE48}"/>
          </ac:picMkLst>
        </pc:picChg>
      </pc:sldChg>
      <pc:sldChg chg="addSp delSp modSp add mod">
        <pc:chgData name="Dr. Hans-Peter Klindworth" userId="c5a555e8d75ae2e0" providerId="LiveId" clId="{902D80B9-9BC4-437A-B427-66CACFD166A5}" dt="2024-02-05T18:40:32.009" v="2195" actId="20577"/>
        <pc:sldMkLst>
          <pc:docMk/>
          <pc:sldMk cId="2364055431" sldId="302"/>
        </pc:sldMkLst>
        <pc:spChg chg="mod">
          <ac:chgData name="Dr. Hans-Peter Klindworth" userId="c5a555e8d75ae2e0" providerId="LiveId" clId="{902D80B9-9BC4-437A-B427-66CACFD166A5}" dt="2024-02-05T18:40:32.009" v="2195" actId="20577"/>
          <ac:spMkLst>
            <pc:docMk/>
            <pc:sldMk cId="2364055431" sldId="302"/>
            <ac:spMk id="2" creationId="{41392BD9-B6A9-26E9-7535-646334E222B5}"/>
          </ac:spMkLst>
        </pc:spChg>
        <pc:spChg chg="mod">
          <ac:chgData name="Dr. Hans-Peter Klindworth" userId="c5a555e8d75ae2e0" providerId="LiveId" clId="{902D80B9-9BC4-437A-B427-66CACFD166A5}" dt="2024-02-04T11:53:26.861" v="1161" actId="20577"/>
          <ac:spMkLst>
            <pc:docMk/>
            <pc:sldMk cId="2364055431" sldId="302"/>
            <ac:spMk id="3" creationId="{FC2F5D2C-E5C8-D1B7-4DAD-DACE50A8C40D}"/>
          </ac:spMkLst>
        </pc:spChg>
        <pc:picChg chg="del">
          <ac:chgData name="Dr. Hans-Peter Klindworth" userId="c5a555e8d75ae2e0" providerId="LiveId" clId="{902D80B9-9BC4-437A-B427-66CACFD166A5}" dt="2024-02-04T11:29:27.761" v="1092" actId="478"/>
          <ac:picMkLst>
            <pc:docMk/>
            <pc:sldMk cId="2364055431" sldId="302"/>
            <ac:picMk id="5" creationId="{3E01EBDF-37DB-364C-B1F3-163793DAC424}"/>
          </ac:picMkLst>
        </pc:picChg>
        <pc:picChg chg="add mod">
          <ac:chgData name="Dr. Hans-Peter Klindworth" userId="c5a555e8d75ae2e0" providerId="LiveId" clId="{902D80B9-9BC4-437A-B427-66CACFD166A5}" dt="2024-02-04T11:45:19.913" v="1101" actId="1076"/>
          <ac:picMkLst>
            <pc:docMk/>
            <pc:sldMk cId="2364055431" sldId="302"/>
            <ac:picMk id="6" creationId="{F8A2D2B9-B077-1F81-EB48-C029A79CF11D}"/>
          </ac:picMkLst>
        </pc:picChg>
        <pc:picChg chg="add mod">
          <ac:chgData name="Dr. Hans-Peter Klindworth" userId="c5a555e8d75ae2e0" providerId="LiveId" clId="{902D80B9-9BC4-437A-B427-66CACFD166A5}" dt="2024-02-04T11:48:20.935" v="1115" actId="1076"/>
          <ac:picMkLst>
            <pc:docMk/>
            <pc:sldMk cId="2364055431" sldId="302"/>
            <ac:picMk id="8" creationId="{D8D5623B-E4E4-48E4-DF4E-828A58E187DD}"/>
          </ac:picMkLst>
        </pc:picChg>
      </pc:sldChg>
      <pc:sldChg chg="addSp modSp new mod">
        <pc:chgData name="Dr. Hans-Peter Klindworth" userId="c5a555e8d75ae2e0" providerId="LiveId" clId="{902D80B9-9BC4-437A-B427-66CACFD166A5}" dt="2024-02-04T11:58:43.410" v="1165" actId="14100"/>
        <pc:sldMkLst>
          <pc:docMk/>
          <pc:sldMk cId="3373967483" sldId="303"/>
        </pc:sldMkLst>
        <pc:picChg chg="add mod">
          <ac:chgData name="Dr. Hans-Peter Klindworth" userId="c5a555e8d75ae2e0" providerId="LiveId" clId="{902D80B9-9BC4-437A-B427-66CACFD166A5}" dt="2024-02-04T11:58:43.410" v="1165" actId="14100"/>
          <ac:picMkLst>
            <pc:docMk/>
            <pc:sldMk cId="3373967483" sldId="303"/>
            <ac:picMk id="3" creationId="{599ACE43-5335-5F8B-F1D0-19C9C31ED394}"/>
          </ac:picMkLst>
        </pc:picChg>
      </pc:sldChg>
      <pc:sldChg chg="addSp modSp new mod modClrScheme chgLayout">
        <pc:chgData name="Dr. Hans-Peter Klindworth" userId="c5a555e8d75ae2e0" providerId="LiveId" clId="{902D80B9-9BC4-437A-B427-66CACFD166A5}" dt="2024-02-04T13:23:59.106" v="1270" actId="20577"/>
        <pc:sldMkLst>
          <pc:docMk/>
          <pc:sldMk cId="3038452540" sldId="304"/>
        </pc:sldMkLst>
        <pc:spChg chg="add mod">
          <ac:chgData name="Dr. Hans-Peter Klindworth" userId="c5a555e8d75ae2e0" providerId="LiveId" clId="{902D80B9-9BC4-437A-B427-66CACFD166A5}" dt="2024-02-04T13:16:18.025" v="1172" actId="1076"/>
          <ac:spMkLst>
            <pc:docMk/>
            <pc:sldMk cId="3038452540" sldId="304"/>
            <ac:spMk id="4" creationId="{E15D1215-E123-C2BC-185C-7789FA987344}"/>
          </ac:spMkLst>
        </pc:spChg>
        <pc:spChg chg="add mod">
          <ac:chgData name="Dr. Hans-Peter Klindworth" userId="c5a555e8d75ae2e0" providerId="LiveId" clId="{902D80B9-9BC4-437A-B427-66CACFD166A5}" dt="2024-02-04T13:17:25.443" v="1176" actId="20577"/>
          <ac:spMkLst>
            <pc:docMk/>
            <pc:sldMk cId="3038452540" sldId="304"/>
            <ac:spMk id="5" creationId="{04A74491-06C2-0C1C-D02C-64B8E3AAF060}"/>
          </ac:spMkLst>
        </pc:spChg>
        <pc:spChg chg="add mod ord">
          <ac:chgData name="Dr. Hans-Peter Klindworth" userId="c5a555e8d75ae2e0" providerId="LiveId" clId="{902D80B9-9BC4-437A-B427-66CACFD166A5}" dt="2024-02-04T13:21:57.900" v="1188" actId="20577"/>
          <ac:spMkLst>
            <pc:docMk/>
            <pc:sldMk cId="3038452540" sldId="304"/>
            <ac:spMk id="6" creationId="{97C5C62C-0FCA-9127-3D1A-EDFEBE4251CD}"/>
          </ac:spMkLst>
        </pc:spChg>
        <pc:spChg chg="add mod">
          <ac:chgData name="Dr. Hans-Peter Klindworth" userId="c5a555e8d75ae2e0" providerId="LiveId" clId="{902D80B9-9BC4-437A-B427-66CACFD166A5}" dt="2024-02-04T13:23:59.106" v="1270" actId="20577"/>
          <ac:spMkLst>
            <pc:docMk/>
            <pc:sldMk cId="3038452540" sldId="304"/>
            <ac:spMk id="7" creationId="{3FFDDAF7-4611-EF2C-AFAE-325AB88CEC7B}"/>
          </ac:spMkLst>
        </pc:spChg>
        <pc:picChg chg="add mod">
          <ac:chgData name="Dr. Hans-Peter Klindworth" userId="c5a555e8d75ae2e0" providerId="LiveId" clId="{902D80B9-9BC4-437A-B427-66CACFD166A5}" dt="2024-02-04T13:15:20.506" v="1169" actId="1076"/>
          <ac:picMkLst>
            <pc:docMk/>
            <pc:sldMk cId="3038452540" sldId="304"/>
            <ac:picMk id="3" creationId="{FCD2F171-361B-5071-5E92-35CEBBB20D47}"/>
          </ac:picMkLst>
        </pc:picChg>
      </pc:sldChg>
      <pc:sldChg chg="addSp delSp modSp add mod">
        <pc:chgData name="Dr. Hans-Peter Klindworth" userId="c5a555e8d75ae2e0" providerId="LiveId" clId="{902D80B9-9BC4-437A-B427-66CACFD166A5}" dt="2024-02-04T13:33:46.984" v="1376" actId="20577"/>
        <pc:sldMkLst>
          <pc:docMk/>
          <pc:sldMk cId="2935544669" sldId="305"/>
        </pc:sldMkLst>
        <pc:spChg chg="del">
          <ac:chgData name="Dr. Hans-Peter Klindworth" userId="c5a555e8d75ae2e0" providerId="LiveId" clId="{902D80B9-9BC4-437A-B427-66CACFD166A5}" dt="2024-02-04T13:30:36.278" v="1285" actId="478"/>
          <ac:spMkLst>
            <pc:docMk/>
            <pc:sldMk cId="2935544669" sldId="305"/>
            <ac:spMk id="4" creationId="{EF6D4A1C-0A19-0FD9-CE7F-CE4AD356E5B0}"/>
          </ac:spMkLst>
        </pc:spChg>
        <pc:spChg chg="mod">
          <ac:chgData name="Dr. Hans-Peter Klindworth" userId="c5a555e8d75ae2e0" providerId="LiveId" clId="{902D80B9-9BC4-437A-B427-66CACFD166A5}" dt="2024-02-04T13:32:47.751" v="1351" actId="1076"/>
          <ac:spMkLst>
            <pc:docMk/>
            <pc:sldMk cId="2935544669" sldId="305"/>
            <ac:spMk id="5" creationId="{AB904DE1-02C0-F0C4-3D22-EA627EE38C2F}"/>
          </ac:spMkLst>
        </pc:spChg>
        <pc:spChg chg="mod">
          <ac:chgData name="Dr. Hans-Peter Klindworth" userId="c5a555e8d75ae2e0" providerId="LiveId" clId="{902D80B9-9BC4-437A-B427-66CACFD166A5}" dt="2024-02-04T13:29:16.475" v="1281" actId="20577"/>
          <ac:spMkLst>
            <pc:docMk/>
            <pc:sldMk cId="2935544669" sldId="305"/>
            <ac:spMk id="6" creationId="{48071B3A-EB80-23C0-37AB-4A896C31C5B3}"/>
          </ac:spMkLst>
        </pc:spChg>
        <pc:spChg chg="mod">
          <ac:chgData name="Dr. Hans-Peter Klindworth" userId="c5a555e8d75ae2e0" providerId="LiveId" clId="{902D80B9-9BC4-437A-B427-66CACFD166A5}" dt="2024-02-04T13:33:46.984" v="1376" actId="20577"/>
          <ac:spMkLst>
            <pc:docMk/>
            <pc:sldMk cId="2935544669" sldId="305"/>
            <ac:spMk id="7" creationId="{D1959B87-59CB-ED1A-DF3D-BC9D714A2B60}"/>
          </ac:spMkLst>
        </pc:spChg>
        <pc:picChg chg="del">
          <ac:chgData name="Dr. Hans-Peter Klindworth" userId="c5a555e8d75ae2e0" providerId="LiveId" clId="{902D80B9-9BC4-437A-B427-66CACFD166A5}" dt="2024-02-04T13:29:21.471" v="1282" actId="478"/>
          <ac:picMkLst>
            <pc:docMk/>
            <pc:sldMk cId="2935544669" sldId="305"/>
            <ac:picMk id="3" creationId="{8B53B852-1F53-EED8-5AE4-DAC4F5660A74}"/>
          </ac:picMkLst>
        </pc:picChg>
        <pc:picChg chg="add mod">
          <ac:chgData name="Dr. Hans-Peter Klindworth" userId="c5a555e8d75ae2e0" providerId="LiveId" clId="{902D80B9-9BC4-437A-B427-66CACFD166A5}" dt="2024-02-04T13:29:32.038" v="1284" actId="1076"/>
          <ac:picMkLst>
            <pc:docMk/>
            <pc:sldMk cId="2935544669" sldId="305"/>
            <ac:picMk id="8" creationId="{FAEAD998-1139-C513-C5BD-C406D8DB6382}"/>
          </ac:picMkLst>
        </pc:picChg>
        <pc:picChg chg="add mod">
          <ac:chgData name="Dr. Hans-Peter Klindworth" userId="c5a555e8d75ae2e0" providerId="LiveId" clId="{902D80B9-9BC4-437A-B427-66CACFD166A5}" dt="2024-02-04T13:30:51.297" v="1288" actId="1076"/>
          <ac:picMkLst>
            <pc:docMk/>
            <pc:sldMk cId="2935544669" sldId="305"/>
            <ac:picMk id="10" creationId="{A1AD6FC3-5580-C956-D697-E3FF7259804A}"/>
          </ac:picMkLst>
        </pc:picChg>
      </pc:sldChg>
      <pc:sldChg chg="addSp delSp modSp add mod ord">
        <pc:chgData name="Dr. Hans-Peter Klindworth" userId="c5a555e8d75ae2e0" providerId="LiveId" clId="{902D80B9-9BC4-437A-B427-66CACFD166A5}" dt="2024-02-25T11:34:29.012" v="2354" actId="20577"/>
        <pc:sldMkLst>
          <pc:docMk/>
          <pc:sldMk cId="4221790386" sldId="306"/>
        </pc:sldMkLst>
        <pc:spChg chg="del">
          <ac:chgData name="Dr. Hans-Peter Klindworth" userId="c5a555e8d75ae2e0" providerId="LiveId" clId="{902D80B9-9BC4-437A-B427-66CACFD166A5}" dt="2024-02-04T13:39:54.464" v="1422" actId="478"/>
          <ac:spMkLst>
            <pc:docMk/>
            <pc:sldMk cId="4221790386" sldId="306"/>
            <ac:spMk id="4" creationId="{BFCB2427-0432-B298-E1CD-030C34480DE8}"/>
          </ac:spMkLst>
        </pc:spChg>
        <pc:spChg chg="del mod">
          <ac:chgData name="Dr. Hans-Peter Klindworth" userId="c5a555e8d75ae2e0" providerId="LiveId" clId="{902D80B9-9BC4-437A-B427-66CACFD166A5}" dt="2024-02-04T13:40:25.800" v="1428" actId="478"/>
          <ac:spMkLst>
            <pc:docMk/>
            <pc:sldMk cId="4221790386" sldId="306"/>
            <ac:spMk id="5" creationId="{A220F7CB-D079-516D-7FF6-745F6F052346}"/>
          </ac:spMkLst>
        </pc:spChg>
        <pc:spChg chg="mod">
          <ac:chgData name="Dr. Hans-Peter Klindworth" userId="c5a555e8d75ae2e0" providerId="LiveId" clId="{902D80B9-9BC4-437A-B427-66CACFD166A5}" dt="2024-02-04T13:37:05.965" v="1413" actId="20577"/>
          <ac:spMkLst>
            <pc:docMk/>
            <pc:sldMk cId="4221790386" sldId="306"/>
            <ac:spMk id="6" creationId="{38B94A0B-5141-80AE-FB02-5D00E3050FF7}"/>
          </ac:spMkLst>
        </pc:spChg>
        <pc:spChg chg="del">
          <ac:chgData name="Dr. Hans-Peter Klindworth" userId="c5a555e8d75ae2e0" providerId="LiveId" clId="{902D80B9-9BC4-437A-B427-66CACFD166A5}" dt="2024-02-04T13:41:26.573" v="1429" actId="478"/>
          <ac:spMkLst>
            <pc:docMk/>
            <pc:sldMk cId="4221790386" sldId="306"/>
            <ac:spMk id="7" creationId="{2FE283E1-9CC7-21F8-4D67-C9222F138A2E}"/>
          </ac:spMkLst>
        </pc:spChg>
        <pc:spChg chg="add mod">
          <ac:chgData name="Dr. Hans-Peter Klindworth" userId="c5a555e8d75ae2e0" providerId="LiveId" clId="{902D80B9-9BC4-437A-B427-66CACFD166A5}" dt="2024-02-25T11:34:29.012" v="2354" actId="20577"/>
          <ac:spMkLst>
            <pc:docMk/>
            <pc:sldMk cId="4221790386" sldId="306"/>
            <ac:spMk id="11" creationId="{C57AF4F5-D690-7F01-9A26-86310495DDB0}"/>
          </ac:spMkLst>
        </pc:spChg>
        <pc:picChg chg="del">
          <ac:chgData name="Dr. Hans-Peter Klindworth" userId="c5a555e8d75ae2e0" providerId="LiveId" clId="{902D80B9-9BC4-437A-B427-66CACFD166A5}" dt="2024-02-04T13:37:23.227" v="1414" actId="478"/>
          <ac:picMkLst>
            <pc:docMk/>
            <pc:sldMk cId="4221790386" sldId="306"/>
            <ac:picMk id="3" creationId="{453266C1-D6C8-4745-1E18-00DB57AB389B}"/>
          </ac:picMkLst>
        </pc:picChg>
        <pc:picChg chg="add mod">
          <ac:chgData name="Dr. Hans-Peter Klindworth" userId="c5a555e8d75ae2e0" providerId="LiveId" clId="{902D80B9-9BC4-437A-B427-66CACFD166A5}" dt="2024-02-04T13:38:26.362" v="1420" actId="1076"/>
          <ac:picMkLst>
            <pc:docMk/>
            <pc:sldMk cId="4221790386" sldId="306"/>
            <ac:picMk id="8" creationId="{B302C345-9E09-DF34-B40B-4229E661F0CF}"/>
          </ac:picMkLst>
        </pc:picChg>
        <pc:picChg chg="add mod">
          <ac:chgData name="Dr. Hans-Peter Klindworth" userId="c5a555e8d75ae2e0" providerId="LiveId" clId="{902D80B9-9BC4-437A-B427-66CACFD166A5}" dt="2024-02-04T13:40:09.461" v="1426" actId="14100"/>
          <ac:picMkLst>
            <pc:docMk/>
            <pc:sldMk cId="4221790386" sldId="306"/>
            <ac:picMk id="10" creationId="{9FE2680F-E94A-0B46-B52A-E5336DD126F0}"/>
          </ac:picMkLst>
        </pc:picChg>
      </pc:sldChg>
      <pc:sldChg chg="addSp delSp modSp add mod">
        <pc:chgData name="Dr. Hans-Peter Klindworth" userId="c5a555e8d75ae2e0" providerId="LiveId" clId="{902D80B9-9BC4-437A-B427-66CACFD166A5}" dt="2024-02-04T15:37:23.235" v="1598" actId="20577"/>
        <pc:sldMkLst>
          <pc:docMk/>
          <pc:sldMk cId="226473565" sldId="307"/>
        </pc:sldMkLst>
        <pc:spChg chg="mod">
          <ac:chgData name="Dr. Hans-Peter Klindworth" userId="c5a555e8d75ae2e0" providerId="LiveId" clId="{902D80B9-9BC4-437A-B427-66CACFD166A5}" dt="2024-02-04T13:45:55.078" v="1483" actId="20577"/>
          <ac:spMkLst>
            <pc:docMk/>
            <pc:sldMk cId="226473565" sldId="307"/>
            <ac:spMk id="6" creationId="{A5E9998C-668E-818E-B449-1CF4E472347B}"/>
          </ac:spMkLst>
        </pc:spChg>
        <pc:spChg chg="mod">
          <ac:chgData name="Dr. Hans-Peter Klindworth" userId="c5a555e8d75ae2e0" providerId="LiveId" clId="{902D80B9-9BC4-437A-B427-66CACFD166A5}" dt="2024-02-04T15:37:23.235" v="1598" actId="20577"/>
          <ac:spMkLst>
            <pc:docMk/>
            <pc:sldMk cId="226473565" sldId="307"/>
            <ac:spMk id="11" creationId="{7BACAE62-1917-B95D-5F85-7C321628ED92}"/>
          </ac:spMkLst>
        </pc:spChg>
        <pc:picChg chg="add mod">
          <ac:chgData name="Dr. Hans-Peter Klindworth" userId="c5a555e8d75ae2e0" providerId="LiveId" clId="{902D80B9-9BC4-437A-B427-66CACFD166A5}" dt="2024-02-04T13:45:19.353" v="1476" actId="1076"/>
          <ac:picMkLst>
            <pc:docMk/>
            <pc:sldMk cId="226473565" sldId="307"/>
            <ac:picMk id="3" creationId="{0DE11C88-7C0E-7DCE-955A-578FEAAC79FA}"/>
          </ac:picMkLst>
        </pc:picChg>
        <pc:picChg chg="del">
          <ac:chgData name="Dr. Hans-Peter Klindworth" userId="c5a555e8d75ae2e0" providerId="LiveId" clId="{902D80B9-9BC4-437A-B427-66CACFD166A5}" dt="2024-02-04T13:44:34.334" v="1473" actId="478"/>
          <ac:picMkLst>
            <pc:docMk/>
            <pc:sldMk cId="226473565" sldId="307"/>
            <ac:picMk id="8" creationId="{5F6FE221-C5DD-B3A2-244E-D2A379FAEBCA}"/>
          </ac:picMkLst>
        </pc:picChg>
        <pc:picChg chg="del">
          <ac:chgData name="Dr. Hans-Peter Klindworth" userId="c5a555e8d75ae2e0" providerId="LiveId" clId="{902D80B9-9BC4-437A-B427-66CACFD166A5}" dt="2024-02-04T13:44:31.249" v="1472" actId="478"/>
          <ac:picMkLst>
            <pc:docMk/>
            <pc:sldMk cId="226473565" sldId="307"/>
            <ac:picMk id="10" creationId="{6BA7CFC2-186D-C11D-476C-6BB9E025DB6F}"/>
          </ac:picMkLst>
        </pc:picChg>
      </pc:sldChg>
      <pc:sldChg chg="addSp delSp modSp add mod">
        <pc:chgData name="Dr. Hans-Peter Klindworth" userId="c5a555e8d75ae2e0" providerId="LiveId" clId="{902D80B9-9BC4-437A-B427-66CACFD166A5}" dt="2024-02-04T13:49:39.660" v="1500" actId="20577"/>
        <pc:sldMkLst>
          <pc:docMk/>
          <pc:sldMk cId="353638506" sldId="308"/>
        </pc:sldMkLst>
        <pc:spChg chg="mod">
          <ac:chgData name="Dr. Hans-Peter Klindworth" userId="c5a555e8d75ae2e0" providerId="LiveId" clId="{902D80B9-9BC4-437A-B427-66CACFD166A5}" dt="2024-02-04T13:48:05.164" v="1491" actId="20577"/>
          <ac:spMkLst>
            <pc:docMk/>
            <pc:sldMk cId="353638506" sldId="308"/>
            <ac:spMk id="6" creationId="{EE340C95-5FB2-0969-5420-6768D0852A47}"/>
          </ac:spMkLst>
        </pc:spChg>
        <pc:spChg chg="mod">
          <ac:chgData name="Dr. Hans-Peter Klindworth" userId="c5a555e8d75ae2e0" providerId="LiveId" clId="{902D80B9-9BC4-437A-B427-66CACFD166A5}" dt="2024-02-04T13:49:39.660" v="1500" actId="20577"/>
          <ac:spMkLst>
            <pc:docMk/>
            <pc:sldMk cId="353638506" sldId="308"/>
            <ac:spMk id="11" creationId="{EB401709-28B5-1A7B-4977-DCE3C7403102}"/>
          </ac:spMkLst>
        </pc:spChg>
        <pc:picChg chg="del">
          <ac:chgData name="Dr. Hans-Peter Klindworth" userId="c5a555e8d75ae2e0" providerId="LiveId" clId="{902D80B9-9BC4-437A-B427-66CACFD166A5}" dt="2024-02-04T13:48:08.531" v="1492" actId="478"/>
          <ac:picMkLst>
            <pc:docMk/>
            <pc:sldMk cId="353638506" sldId="308"/>
            <ac:picMk id="3" creationId="{C63E33C7-34BC-A32D-B859-242A651F5C02}"/>
          </ac:picMkLst>
        </pc:picChg>
        <pc:picChg chg="add mod">
          <ac:chgData name="Dr. Hans-Peter Klindworth" userId="c5a555e8d75ae2e0" providerId="LiveId" clId="{902D80B9-9BC4-437A-B427-66CACFD166A5}" dt="2024-02-04T13:48:51.371" v="1495" actId="1076"/>
          <ac:picMkLst>
            <pc:docMk/>
            <pc:sldMk cId="353638506" sldId="308"/>
            <ac:picMk id="4" creationId="{F12EA25D-92C1-512A-9D77-E531C1B110BF}"/>
          </ac:picMkLst>
        </pc:picChg>
      </pc:sldChg>
      <pc:sldChg chg="addSp delSp modSp add mod">
        <pc:chgData name="Dr. Hans-Peter Klindworth" userId="c5a555e8d75ae2e0" providerId="LiveId" clId="{902D80B9-9BC4-437A-B427-66CACFD166A5}" dt="2024-02-04T13:54:50.351" v="1514" actId="20577"/>
        <pc:sldMkLst>
          <pc:docMk/>
          <pc:sldMk cId="1973492017" sldId="309"/>
        </pc:sldMkLst>
        <pc:spChg chg="mod">
          <ac:chgData name="Dr. Hans-Peter Klindworth" userId="c5a555e8d75ae2e0" providerId="LiveId" clId="{902D80B9-9BC4-437A-B427-66CACFD166A5}" dt="2024-02-04T13:53:48.799" v="1507" actId="20577"/>
          <ac:spMkLst>
            <pc:docMk/>
            <pc:sldMk cId="1973492017" sldId="309"/>
            <ac:spMk id="6" creationId="{CC8E7642-54D4-9004-637F-D8F804591358}"/>
          </ac:spMkLst>
        </pc:spChg>
        <pc:spChg chg="mod">
          <ac:chgData name="Dr. Hans-Peter Klindworth" userId="c5a555e8d75ae2e0" providerId="LiveId" clId="{902D80B9-9BC4-437A-B427-66CACFD166A5}" dt="2024-02-04T13:54:50.351" v="1514" actId="20577"/>
          <ac:spMkLst>
            <pc:docMk/>
            <pc:sldMk cId="1973492017" sldId="309"/>
            <ac:spMk id="11" creationId="{684CEDA2-8B85-CBD9-E222-9B454FFFB1F9}"/>
          </ac:spMkLst>
        </pc:spChg>
        <pc:picChg chg="add mod">
          <ac:chgData name="Dr. Hans-Peter Klindworth" userId="c5a555e8d75ae2e0" providerId="LiveId" clId="{902D80B9-9BC4-437A-B427-66CACFD166A5}" dt="2024-02-04T13:54:14.026" v="1511" actId="1076"/>
          <ac:picMkLst>
            <pc:docMk/>
            <pc:sldMk cId="1973492017" sldId="309"/>
            <ac:picMk id="3" creationId="{2FD417E8-658B-0956-D3C6-76A940C001C1}"/>
          </ac:picMkLst>
        </pc:picChg>
        <pc:picChg chg="del">
          <ac:chgData name="Dr. Hans-Peter Klindworth" userId="c5a555e8d75ae2e0" providerId="LiveId" clId="{902D80B9-9BC4-437A-B427-66CACFD166A5}" dt="2024-02-04T13:53:52.971" v="1508" actId="478"/>
          <ac:picMkLst>
            <pc:docMk/>
            <pc:sldMk cId="1973492017" sldId="309"/>
            <ac:picMk id="4" creationId="{E416071B-B54E-7080-B84B-B044A82ED669}"/>
          </ac:picMkLst>
        </pc:picChg>
      </pc:sldChg>
      <pc:sldChg chg="addSp modSp new mod ord modAnim">
        <pc:chgData name="Dr. Hans-Peter Klindworth" userId="c5a555e8d75ae2e0" providerId="LiveId" clId="{902D80B9-9BC4-437A-B427-66CACFD166A5}" dt="2024-02-05T18:46:23.424" v="2198" actId="20578"/>
        <pc:sldMkLst>
          <pc:docMk/>
          <pc:sldMk cId="586518696" sldId="310"/>
        </pc:sldMkLst>
        <pc:picChg chg="add mod">
          <ac:chgData name="Dr. Hans-Peter Klindworth" userId="c5a555e8d75ae2e0" providerId="LiveId" clId="{902D80B9-9BC4-437A-B427-66CACFD166A5}" dt="2024-02-04T14:12:04.685" v="1517" actId="1076"/>
          <ac:picMkLst>
            <pc:docMk/>
            <pc:sldMk cId="586518696" sldId="310"/>
            <ac:picMk id="3" creationId="{EF817288-9626-0F45-B508-ABA4DC28E5E8}"/>
          </ac:picMkLst>
        </pc:picChg>
        <pc:cxnChg chg="add mod">
          <ac:chgData name="Dr. Hans-Peter Klindworth" userId="c5a555e8d75ae2e0" providerId="LiveId" clId="{902D80B9-9BC4-437A-B427-66CACFD166A5}" dt="2024-02-04T14:13:00.375" v="1533" actId="692"/>
          <ac:cxnSpMkLst>
            <pc:docMk/>
            <pc:sldMk cId="586518696" sldId="310"/>
            <ac:cxnSpMk id="5" creationId="{2A79AEEF-AE6F-194F-EE76-8D683E254358}"/>
          </ac:cxnSpMkLst>
        </pc:cxnChg>
        <pc:cxnChg chg="add mod">
          <ac:chgData name="Dr. Hans-Peter Klindworth" userId="c5a555e8d75ae2e0" providerId="LiveId" clId="{902D80B9-9BC4-437A-B427-66CACFD166A5}" dt="2024-02-05T11:37:19.566" v="2141" actId="14100"/>
          <ac:cxnSpMkLst>
            <pc:docMk/>
            <pc:sldMk cId="586518696" sldId="310"/>
            <ac:cxnSpMk id="6" creationId="{5E6B0960-DE4E-8404-180F-25C27D4E8B90}"/>
          </ac:cxnSpMkLst>
        </pc:cxnChg>
      </pc:sldChg>
      <pc:sldChg chg="addSp modSp new mod">
        <pc:chgData name="Dr. Hans-Peter Klindworth" userId="c5a555e8d75ae2e0" providerId="LiveId" clId="{902D80B9-9BC4-437A-B427-66CACFD166A5}" dt="2024-02-04T14:20:46.384" v="1538" actId="1076"/>
        <pc:sldMkLst>
          <pc:docMk/>
          <pc:sldMk cId="1565757220" sldId="311"/>
        </pc:sldMkLst>
        <pc:picChg chg="add mod">
          <ac:chgData name="Dr. Hans-Peter Klindworth" userId="c5a555e8d75ae2e0" providerId="LiveId" clId="{902D80B9-9BC4-437A-B427-66CACFD166A5}" dt="2024-02-04T14:20:46.384" v="1538" actId="1076"/>
          <ac:picMkLst>
            <pc:docMk/>
            <pc:sldMk cId="1565757220" sldId="311"/>
            <ac:picMk id="3" creationId="{A8772058-C171-419A-1A32-24F1DB3914E3}"/>
          </ac:picMkLst>
        </pc:picChg>
      </pc:sldChg>
      <pc:sldChg chg="addSp modSp new mod">
        <pc:chgData name="Dr. Hans-Peter Klindworth" userId="c5a555e8d75ae2e0" providerId="LiveId" clId="{902D80B9-9BC4-437A-B427-66CACFD166A5}" dt="2024-02-05T11:24:56.824" v="2109" actId="20577"/>
        <pc:sldMkLst>
          <pc:docMk/>
          <pc:sldMk cId="1882307070" sldId="312"/>
        </pc:sldMkLst>
        <pc:spChg chg="mod">
          <ac:chgData name="Dr. Hans-Peter Klindworth" userId="c5a555e8d75ae2e0" providerId="LiveId" clId="{902D80B9-9BC4-437A-B427-66CACFD166A5}" dt="2024-02-05T11:24:56.824" v="2109" actId="20577"/>
          <ac:spMkLst>
            <pc:docMk/>
            <pc:sldMk cId="1882307070" sldId="312"/>
            <ac:spMk id="2" creationId="{6EE211AD-6777-2501-061C-BD3652EA82C6}"/>
          </ac:spMkLst>
        </pc:spChg>
        <pc:spChg chg="add mod">
          <ac:chgData name="Dr. Hans-Peter Klindworth" userId="c5a555e8d75ae2e0" providerId="LiveId" clId="{902D80B9-9BC4-437A-B427-66CACFD166A5}" dt="2024-02-04T17:17:24.995" v="1623" actId="20577"/>
          <ac:spMkLst>
            <pc:docMk/>
            <pc:sldMk cId="1882307070" sldId="312"/>
            <ac:spMk id="5" creationId="{DC17B56A-85C7-A4BE-7FF3-FFA55444EB33}"/>
          </ac:spMkLst>
        </pc:spChg>
        <pc:picChg chg="add mod">
          <ac:chgData name="Dr. Hans-Peter Klindworth" userId="c5a555e8d75ae2e0" providerId="LiveId" clId="{902D80B9-9BC4-437A-B427-66CACFD166A5}" dt="2024-02-04T17:16:15.785" v="1605" actId="1076"/>
          <ac:picMkLst>
            <pc:docMk/>
            <pc:sldMk cId="1882307070" sldId="312"/>
            <ac:picMk id="4" creationId="{6BC2D94A-A8D1-0A39-4B7D-8A7F5DE3D28E}"/>
          </ac:picMkLst>
        </pc:picChg>
      </pc:sldChg>
      <pc:sldChg chg="addSp modSp new mod">
        <pc:chgData name="Dr. Hans-Peter Klindworth" userId="c5a555e8d75ae2e0" providerId="LiveId" clId="{902D80B9-9BC4-437A-B427-66CACFD166A5}" dt="2024-02-04T17:37:13.962" v="1662" actId="20577"/>
        <pc:sldMkLst>
          <pc:docMk/>
          <pc:sldMk cId="3934761942" sldId="313"/>
        </pc:sldMkLst>
        <pc:spChg chg="mod">
          <ac:chgData name="Dr. Hans-Peter Klindworth" userId="c5a555e8d75ae2e0" providerId="LiveId" clId="{902D80B9-9BC4-437A-B427-66CACFD166A5}" dt="2024-02-04T17:37:13.962" v="1662" actId="20577"/>
          <ac:spMkLst>
            <pc:docMk/>
            <pc:sldMk cId="3934761942" sldId="313"/>
            <ac:spMk id="2" creationId="{894FFFFA-A288-9F25-FD34-276771EE0756}"/>
          </ac:spMkLst>
        </pc:spChg>
        <pc:spChg chg="add mod">
          <ac:chgData name="Dr. Hans-Peter Klindworth" userId="c5a555e8d75ae2e0" providerId="LiveId" clId="{902D80B9-9BC4-437A-B427-66CACFD166A5}" dt="2024-02-04T17:35:01.878" v="1659"/>
          <ac:spMkLst>
            <pc:docMk/>
            <pc:sldMk cId="3934761942" sldId="313"/>
            <ac:spMk id="3" creationId="{216F0341-1E01-2C86-75B3-0207FAC7A3D0}"/>
          </ac:spMkLst>
        </pc:spChg>
      </pc:sldChg>
      <pc:sldChg chg="addSp modSp new mod modClrScheme modAnim chgLayout">
        <pc:chgData name="Dr. Hans-Peter Klindworth" userId="c5a555e8d75ae2e0" providerId="LiveId" clId="{902D80B9-9BC4-437A-B427-66CACFD166A5}" dt="2024-02-05T18:46:58.231" v="2199"/>
        <pc:sldMkLst>
          <pc:docMk/>
          <pc:sldMk cId="3197851206" sldId="314"/>
        </pc:sldMkLst>
        <pc:spChg chg="mod ord">
          <ac:chgData name="Dr. Hans-Peter Klindworth" userId="c5a555e8d75ae2e0" providerId="LiveId" clId="{902D80B9-9BC4-437A-B427-66CACFD166A5}" dt="2024-02-04T18:01:34.411" v="2082" actId="14100"/>
          <ac:spMkLst>
            <pc:docMk/>
            <pc:sldMk cId="3197851206" sldId="314"/>
            <ac:spMk id="2" creationId="{1ADA29F2-F779-1880-DD89-15D87F380B45}"/>
          </ac:spMkLst>
        </pc:spChg>
        <pc:spChg chg="add mod ord">
          <ac:chgData name="Dr. Hans-Peter Klindworth" userId="c5a555e8d75ae2e0" providerId="LiveId" clId="{902D80B9-9BC4-437A-B427-66CACFD166A5}" dt="2024-02-04T18:29:59.821" v="2090" actId="20577"/>
          <ac:spMkLst>
            <pc:docMk/>
            <pc:sldMk cId="3197851206" sldId="314"/>
            <ac:spMk id="5" creationId="{6528BE17-528C-1DEC-CA52-298595266E04}"/>
          </ac:spMkLst>
        </pc:spChg>
        <pc:picChg chg="add mod">
          <ac:chgData name="Dr. Hans-Peter Klindworth" userId="c5a555e8d75ae2e0" providerId="LiveId" clId="{902D80B9-9BC4-437A-B427-66CACFD166A5}" dt="2024-02-04T17:45:16.722" v="1679" actId="1076"/>
          <ac:picMkLst>
            <pc:docMk/>
            <pc:sldMk cId="3197851206" sldId="314"/>
            <ac:picMk id="4" creationId="{99A90127-4F6F-DBE1-45D0-300912012281}"/>
          </ac:picMkLst>
        </pc:picChg>
      </pc:sldChg>
      <pc:sldChg chg="addSp delSp modSp new mod modClrScheme chgLayout">
        <pc:chgData name="Dr. Hans-Peter Klindworth" userId="c5a555e8d75ae2e0" providerId="LiveId" clId="{902D80B9-9BC4-437A-B427-66CACFD166A5}" dt="2024-02-04T18:32:48.304" v="2101" actId="14100"/>
        <pc:sldMkLst>
          <pc:docMk/>
          <pc:sldMk cId="286931076" sldId="315"/>
        </pc:sldMkLst>
        <pc:spChg chg="add del mod">
          <ac:chgData name="Dr. Hans-Peter Klindworth" userId="c5a555e8d75ae2e0" providerId="LiveId" clId="{902D80B9-9BC4-437A-B427-66CACFD166A5}" dt="2024-02-04T18:30:45.144" v="2093" actId="478"/>
          <ac:spMkLst>
            <pc:docMk/>
            <pc:sldMk cId="286931076" sldId="315"/>
            <ac:spMk id="2" creationId="{34A65B18-C43C-7C4D-22BD-D4348B9E900E}"/>
          </ac:spMkLst>
        </pc:spChg>
        <pc:spChg chg="add mod">
          <ac:chgData name="Dr. Hans-Peter Klindworth" userId="c5a555e8d75ae2e0" providerId="LiveId" clId="{902D80B9-9BC4-437A-B427-66CACFD166A5}" dt="2024-02-04T18:32:48.304" v="2101" actId="14100"/>
          <ac:spMkLst>
            <pc:docMk/>
            <pc:sldMk cId="286931076" sldId="315"/>
            <ac:spMk id="3" creationId="{7D3A5F59-8488-733A-8E9A-4808B5BC354D}"/>
          </ac:spMkLst>
        </pc:spChg>
        <pc:picChg chg="add mod">
          <ac:chgData name="Dr. Hans-Peter Klindworth" userId="c5a555e8d75ae2e0" providerId="LiveId" clId="{902D80B9-9BC4-437A-B427-66CACFD166A5}" dt="2024-02-04T18:31:32.116" v="2096" actId="1076"/>
          <ac:picMkLst>
            <pc:docMk/>
            <pc:sldMk cId="286931076" sldId="315"/>
            <ac:picMk id="5" creationId="{BED05ACD-32B2-B150-72B0-99A19D8D1D7E}"/>
          </ac:picMkLst>
        </pc:picChg>
      </pc:sldChg>
      <pc:sldChg chg="addSp modSp new mod">
        <pc:chgData name="Dr. Hans-Peter Klindworth" userId="c5a555e8d75ae2e0" providerId="LiveId" clId="{902D80B9-9BC4-437A-B427-66CACFD166A5}" dt="2024-02-05T18:50:31.564" v="2202" actId="1076"/>
        <pc:sldMkLst>
          <pc:docMk/>
          <pc:sldMk cId="2888215849" sldId="316"/>
        </pc:sldMkLst>
        <pc:picChg chg="add mod">
          <ac:chgData name="Dr. Hans-Peter Klindworth" userId="c5a555e8d75ae2e0" providerId="LiveId" clId="{902D80B9-9BC4-437A-B427-66CACFD166A5}" dt="2024-02-05T18:50:31.564" v="2202" actId="1076"/>
          <ac:picMkLst>
            <pc:docMk/>
            <pc:sldMk cId="2888215849" sldId="316"/>
            <ac:picMk id="3" creationId="{8151873A-FA30-0307-8DED-7160D82751D2}"/>
          </ac:picMkLst>
        </pc:picChg>
      </pc:sldChg>
      <pc:sldChg chg="addSp modSp new mod">
        <pc:chgData name="Dr. Hans-Peter Klindworth" userId="c5a555e8d75ae2e0" providerId="LiveId" clId="{902D80B9-9BC4-437A-B427-66CACFD166A5}" dt="2024-02-05T11:32:32.028" v="2135" actId="1076"/>
        <pc:sldMkLst>
          <pc:docMk/>
          <pc:sldMk cId="840698492" sldId="317"/>
        </pc:sldMkLst>
        <pc:spChg chg="mod">
          <ac:chgData name="Dr. Hans-Peter Klindworth" userId="c5a555e8d75ae2e0" providerId="LiveId" clId="{902D80B9-9BC4-437A-B427-66CACFD166A5}" dt="2024-02-05T11:29:47.934" v="2121" actId="20577"/>
          <ac:spMkLst>
            <pc:docMk/>
            <pc:sldMk cId="840698492" sldId="317"/>
            <ac:spMk id="2" creationId="{6CBC5D39-CDA3-4E81-993F-EF452F8D0BCF}"/>
          </ac:spMkLst>
        </pc:spChg>
        <pc:spChg chg="add mod">
          <ac:chgData name="Dr. Hans-Peter Klindworth" userId="c5a555e8d75ae2e0" providerId="LiveId" clId="{902D80B9-9BC4-437A-B427-66CACFD166A5}" dt="2024-02-05T11:32:32.028" v="2135" actId="1076"/>
          <ac:spMkLst>
            <pc:docMk/>
            <pc:sldMk cId="840698492" sldId="317"/>
            <ac:spMk id="5" creationId="{3B738C19-1782-FB40-696C-B128EC11217F}"/>
          </ac:spMkLst>
        </pc:spChg>
        <pc:picChg chg="add mod">
          <ac:chgData name="Dr. Hans-Peter Klindworth" userId="c5a555e8d75ae2e0" providerId="LiveId" clId="{902D80B9-9BC4-437A-B427-66CACFD166A5}" dt="2024-02-05T11:31:16.713" v="2123" actId="1076"/>
          <ac:picMkLst>
            <pc:docMk/>
            <pc:sldMk cId="840698492" sldId="317"/>
            <ac:picMk id="4" creationId="{869DBB09-9252-4B1D-78C6-3F83DF5D555C}"/>
          </ac:picMkLst>
        </pc:picChg>
      </pc:sldChg>
      <pc:sldChg chg="addSp delSp modSp add mod ord">
        <pc:chgData name="Dr. Hans-Peter Klindworth" userId="c5a555e8d75ae2e0" providerId="LiveId" clId="{902D80B9-9BC4-437A-B427-66CACFD166A5}" dt="2024-02-24T16:09:26.711" v="2316"/>
        <pc:sldMkLst>
          <pc:docMk/>
          <pc:sldMk cId="1103699786" sldId="318"/>
        </pc:sldMkLst>
        <pc:spChg chg="mod">
          <ac:chgData name="Dr. Hans-Peter Klindworth" userId="c5a555e8d75ae2e0" providerId="LiveId" clId="{902D80B9-9BC4-437A-B427-66CACFD166A5}" dt="2024-02-24T15:49:56.130" v="2244" actId="20577"/>
          <ac:spMkLst>
            <pc:docMk/>
            <pc:sldMk cId="1103699786" sldId="318"/>
            <ac:spMk id="3" creationId="{7D3A5F59-8488-733A-8E9A-4808B5BC354D}"/>
          </ac:spMkLst>
        </pc:spChg>
        <pc:picChg chg="add mod">
          <ac:chgData name="Dr. Hans-Peter Klindworth" userId="c5a555e8d75ae2e0" providerId="LiveId" clId="{902D80B9-9BC4-437A-B427-66CACFD166A5}" dt="2024-02-24T15:43:14.935" v="2209" actId="1076"/>
          <ac:picMkLst>
            <pc:docMk/>
            <pc:sldMk cId="1103699786" sldId="318"/>
            <ac:picMk id="4" creationId="{DD7675CA-BDF6-68F0-FA3C-6B3241A3AB86}"/>
          </ac:picMkLst>
        </pc:picChg>
        <pc:picChg chg="del">
          <ac:chgData name="Dr. Hans-Peter Klindworth" userId="c5a555e8d75ae2e0" providerId="LiveId" clId="{902D80B9-9BC4-437A-B427-66CACFD166A5}" dt="2024-02-24T15:43:02.842" v="2206" actId="478"/>
          <ac:picMkLst>
            <pc:docMk/>
            <pc:sldMk cId="1103699786" sldId="318"/>
            <ac:picMk id="5" creationId="{BED05ACD-32B2-B150-72B0-99A19D8D1D7E}"/>
          </ac:picMkLst>
        </pc:picChg>
      </pc:sldChg>
      <pc:sldChg chg="modSp add mod ord">
        <pc:chgData name="Dr. Hans-Peter Klindworth" userId="c5a555e8d75ae2e0" providerId="LiveId" clId="{902D80B9-9BC4-437A-B427-66CACFD166A5}" dt="2024-02-24T16:09:26.711" v="2316"/>
        <pc:sldMkLst>
          <pc:docMk/>
          <pc:sldMk cId="612000527" sldId="319"/>
        </pc:sldMkLst>
        <pc:spChg chg="mod">
          <ac:chgData name="Dr. Hans-Peter Klindworth" userId="c5a555e8d75ae2e0" providerId="LiveId" clId="{902D80B9-9BC4-437A-B427-66CACFD166A5}" dt="2024-02-24T16:07:48.204" v="2309" actId="20577"/>
          <ac:spMkLst>
            <pc:docMk/>
            <pc:sldMk cId="612000527" sldId="319"/>
            <ac:spMk id="3" creationId="{7D3A5F59-8488-733A-8E9A-4808B5BC354D}"/>
          </ac:spMkLst>
        </pc:spChg>
        <pc:picChg chg="mod">
          <ac:chgData name="Dr. Hans-Peter Klindworth" userId="c5a555e8d75ae2e0" providerId="LiveId" clId="{902D80B9-9BC4-437A-B427-66CACFD166A5}" dt="2024-02-24T15:54:13.435" v="2246" actId="14100"/>
          <ac:picMkLst>
            <pc:docMk/>
            <pc:sldMk cId="612000527" sldId="319"/>
            <ac:picMk id="4" creationId="{DD7675CA-BDF6-68F0-FA3C-6B3241A3AB86}"/>
          </ac:picMkLst>
        </pc:picChg>
      </pc:sldChg>
      <pc:sldChg chg="addSp modSp new mod ord">
        <pc:chgData name="Dr. Hans-Peter Klindworth" userId="c5a555e8d75ae2e0" providerId="LiveId" clId="{902D80B9-9BC4-437A-B427-66CACFD166A5}" dt="2024-02-24T16:09:26.711" v="2316"/>
        <pc:sldMkLst>
          <pc:docMk/>
          <pc:sldMk cId="982739124" sldId="320"/>
        </pc:sldMkLst>
        <pc:picChg chg="add mod">
          <ac:chgData name="Dr. Hans-Peter Klindworth" userId="c5a555e8d75ae2e0" providerId="LiveId" clId="{902D80B9-9BC4-437A-B427-66CACFD166A5}" dt="2024-02-24T16:08:15.265" v="2314" actId="1076"/>
          <ac:picMkLst>
            <pc:docMk/>
            <pc:sldMk cId="982739124" sldId="320"/>
            <ac:picMk id="3" creationId="{CA6F4838-3897-FF7A-B324-9CA168FF1333}"/>
          </ac:picMkLst>
        </pc:picChg>
      </pc:sldChg>
      <pc:sldChg chg="addSp modSp new mod modAnim">
        <pc:chgData name="Dr. Hans-Peter Klindworth" userId="c5a555e8d75ae2e0" providerId="LiveId" clId="{902D80B9-9BC4-437A-B427-66CACFD166A5}" dt="2024-02-24T18:02:50.752" v="2348"/>
        <pc:sldMkLst>
          <pc:docMk/>
          <pc:sldMk cId="1999721954" sldId="321"/>
        </pc:sldMkLst>
        <pc:spChg chg="add mod">
          <ac:chgData name="Dr. Hans-Peter Klindworth" userId="c5a555e8d75ae2e0" providerId="LiveId" clId="{902D80B9-9BC4-437A-B427-66CACFD166A5}" dt="2024-02-24T18:02:15.692" v="2345" actId="1076"/>
          <ac:spMkLst>
            <pc:docMk/>
            <pc:sldMk cId="1999721954" sldId="321"/>
            <ac:spMk id="3" creationId="{DB769FE0-431F-CC83-E71E-F2CB996696C9}"/>
          </ac:spMkLst>
        </pc:spChg>
        <pc:picChg chg="add mod">
          <ac:chgData name="Dr. Hans-Peter Klindworth" userId="c5a555e8d75ae2e0" providerId="LiveId" clId="{902D80B9-9BC4-437A-B427-66CACFD166A5}" dt="2024-02-24T18:01:01.484" v="2327" actId="1076"/>
          <ac:picMkLst>
            <pc:docMk/>
            <pc:sldMk cId="1999721954" sldId="321"/>
            <ac:picMk id="2" creationId="{BBF536C8-FCC8-C350-7979-399F54644A79}"/>
          </ac:picMkLst>
        </pc:picChg>
      </pc:sldChg>
      <pc:sldChg chg="addSp modSp new mod modAnim">
        <pc:chgData name="Dr. Hans-Peter Klindworth" userId="c5a555e8d75ae2e0" providerId="LiveId" clId="{902D80B9-9BC4-437A-B427-66CACFD166A5}" dt="2024-03-06T04:46:35.373" v="2372"/>
        <pc:sldMkLst>
          <pc:docMk/>
          <pc:sldMk cId="3641138315" sldId="322"/>
        </pc:sldMkLst>
        <pc:picChg chg="add mod">
          <ac:chgData name="Dr. Hans-Peter Klindworth" userId="c5a555e8d75ae2e0" providerId="LiveId" clId="{902D80B9-9BC4-437A-B427-66CACFD166A5}" dt="2024-03-06T04:43:59.050" v="2357" actId="1076"/>
          <ac:picMkLst>
            <pc:docMk/>
            <pc:sldMk cId="3641138315" sldId="322"/>
            <ac:picMk id="3" creationId="{0A5991F3-03D7-28EB-C8C9-691F11EB46FB}"/>
          </ac:picMkLst>
        </pc:picChg>
        <pc:cxnChg chg="add mod">
          <ac:chgData name="Dr. Hans-Peter Klindworth" userId="c5a555e8d75ae2e0" providerId="LiveId" clId="{902D80B9-9BC4-437A-B427-66CACFD166A5}" dt="2024-03-06T04:45:33.986" v="2371" actId="14100"/>
          <ac:cxnSpMkLst>
            <pc:docMk/>
            <pc:sldMk cId="3641138315" sldId="322"/>
            <ac:cxnSpMk id="5" creationId="{04029CDE-F3A6-6E57-DF2A-393EBEEB781C}"/>
          </ac:cxnSpMkLst>
        </pc:cxnChg>
      </pc:sldChg>
      <pc:sldChg chg="addSp delSp modSp new mod modAnim">
        <pc:chgData name="Dr. Hans-Peter Klindworth" userId="c5a555e8d75ae2e0" providerId="LiveId" clId="{902D80B9-9BC4-437A-B427-66CACFD166A5}" dt="2024-03-06T04:58:11.648" v="2415"/>
        <pc:sldMkLst>
          <pc:docMk/>
          <pc:sldMk cId="3435465938" sldId="323"/>
        </pc:sldMkLst>
        <pc:spChg chg="add del">
          <ac:chgData name="Dr. Hans-Peter Klindworth" userId="c5a555e8d75ae2e0" providerId="LiveId" clId="{902D80B9-9BC4-437A-B427-66CACFD166A5}" dt="2024-03-06T04:54:30.607" v="2385" actId="478"/>
          <ac:spMkLst>
            <pc:docMk/>
            <pc:sldMk cId="3435465938" sldId="323"/>
            <ac:spMk id="6" creationId="{51464684-60A2-3EDD-36CC-2C708CAAD979}"/>
          </ac:spMkLst>
        </pc:spChg>
        <pc:spChg chg="add mod">
          <ac:chgData name="Dr. Hans-Peter Klindworth" userId="c5a555e8d75ae2e0" providerId="LiveId" clId="{902D80B9-9BC4-437A-B427-66CACFD166A5}" dt="2024-03-06T04:55:53.974" v="2410" actId="692"/>
          <ac:spMkLst>
            <pc:docMk/>
            <pc:sldMk cId="3435465938" sldId="323"/>
            <ac:spMk id="7" creationId="{C10BAE2B-D46F-AA6B-C1F5-C043BACEC348}"/>
          </ac:spMkLst>
        </pc:spChg>
        <pc:picChg chg="add mod">
          <ac:chgData name="Dr. Hans-Peter Klindworth" userId="c5a555e8d75ae2e0" providerId="LiveId" clId="{902D80B9-9BC4-437A-B427-66CACFD166A5}" dt="2024-03-06T04:51:38.927" v="2377" actId="14100"/>
          <ac:picMkLst>
            <pc:docMk/>
            <pc:sldMk cId="3435465938" sldId="323"/>
            <ac:picMk id="3" creationId="{86130324-567D-E366-56E7-F53D9EF38CF3}"/>
          </ac:picMkLst>
        </pc:picChg>
        <pc:picChg chg="add mod">
          <ac:chgData name="Dr. Hans-Peter Klindworth" userId="c5a555e8d75ae2e0" providerId="LiveId" clId="{902D80B9-9BC4-437A-B427-66CACFD166A5}" dt="2024-03-06T04:56:56.952" v="2414" actId="1076"/>
          <ac:picMkLst>
            <pc:docMk/>
            <pc:sldMk cId="3435465938" sldId="323"/>
            <ac:picMk id="5" creationId="{CBC4F73A-3326-39C1-0144-A780240F89C8}"/>
          </ac:picMkLst>
        </pc:picChg>
      </pc:sldChg>
      <pc:sldChg chg="addSp modSp new mod">
        <pc:chgData name="Dr. Hans-Peter Klindworth" userId="c5a555e8d75ae2e0" providerId="LiveId" clId="{902D80B9-9BC4-437A-B427-66CACFD166A5}" dt="2024-03-10T11:21:40.825" v="2548" actId="20577"/>
        <pc:sldMkLst>
          <pc:docMk/>
          <pc:sldMk cId="386653189" sldId="324"/>
        </pc:sldMkLst>
        <pc:spChg chg="mod">
          <ac:chgData name="Dr. Hans-Peter Klindworth" userId="c5a555e8d75ae2e0" providerId="LiveId" clId="{902D80B9-9BC4-437A-B427-66CACFD166A5}" dt="2024-03-10T11:14:49.987" v="2435" actId="20577"/>
          <ac:spMkLst>
            <pc:docMk/>
            <pc:sldMk cId="386653189" sldId="324"/>
            <ac:spMk id="2" creationId="{66CCB695-10A0-A555-469A-AAB552D088B2}"/>
          </ac:spMkLst>
        </pc:spChg>
        <pc:spChg chg="mod">
          <ac:chgData name="Dr. Hans-Peter Klindworth" userId="c5a555e8d75ae2e0" providerId="LiveId" clId="{902D80B9-9BC4-437A-B427-66CACFD166A5}" dt="2024-03-10T11:21:40.825" v="2548" actId="20577"/>
          <ac:spMkLst>
            <pc:docMk/>
            <pc:sldMk cId="386653189" sldId="324"/>
            <ac:spMk id="3" creationId="{8B86F0F7-3D09-B85F-962C-383F9A60EEF3}"/>
          </ac:spMkLst>
        </pc:spChg>
        <pc:picChg chg="add mod">
          <ac:chgData name="Dr. Hans-Peter Klindworth" userId="c5a555e8d75ae2e0" providerId="LiveId" clId="{902D80B9-9BC4-437A-B427-66CACFD166A5}" dt="2024-03-10T11:17:03.517" v="2439" actId="1076"/>
          <ac:picMkLst>
            <pc:docMk/>
            <pc:sldMk cId="386653189" sldId="324"/>
            <ac:picMk id="5" creationId="{93A58B6B-DE15-9B71-33DF-6479B80D7F87}"/>
          </ac:picMkLst>
        </pc:picChg>
      </pc:sldChg>
      <pc:sldChg chg="addSp delSp modSp add mod">
        <pc:chgData name="Dr. Hans-Peter Klindworth" userId="c5a555e8d75ae2e0" providerId="LiveId" clId="{902D80B9-9BC4-437A-B427-66CACFD166A5}" dt="2024-03-10T11:21:26.659" v="2547" actId="20577"/>
        <pc:sldMkLst>
          <pc:docMk/>
          <pc:sldMk cId="3627577825" sldId="325"/>
        </pc:sldMkLst>
        <pc:spChg chg="mod">
          <ac:chgData name="Dr. Hans-Peter Klindworth" userId="c5a555e8d75ae2e0" providerId="LiveId" clId="{902D80B9-9BC4-437A-B427-66CACFD166A5}" dt="2024-03-10T11:21:26.659" v="2547" actId="20577"/>
          <ac:spMkLst>
            <pc:docMk/>
            <pc:sldMk cId="3627577825" sldId="325"/>
            <ac:spMk id="3" creationId="{8B86F0F7-3D09-B85F-962C-383F9A60EEF3}"/>
          </ac:spMkLst>
        </pc:spChg>
        <pc:picChg chg="del">
          <ac:chgData name="Dr. Hans-Peter Klindworth" userId="c5a555e8d75ae2e0" providerId="LiveId" clId="{902D80B9-9BC4-437A-B427-66CACFD166A5}" dt="2024-03-10T11:17:50.065" v="2445" actId="478"/>
          <ac:picMkLst>
            <pc:docMk/>
            <pc:sldMk cId="3627577825" sldId="325"/>
            <ac:picMk id="5" creationId="{93A58B6B-DE15-9B71-33DF-6479B80D7F87}"/>
          </ac:picMkLst>
        </pc:picChg>
        <pc:picChg chg="add mod">
          <ac:chgData name="Dr. Hans-Peter Klindworth" userId="c5a555e8d75ae2e0" providerId="LiveId" clId="{902D80B9-9BC4-437A-B427-66CACFD166A5}" dt="2024-03-10T11:19:46.394" v="2448" actId="1076"/>
          <ac:picMkLst>
            <pc:docMk/>
            <pc:sldMk cId="3627577825" sldId="325"/>
            <ac:picMk id="6" creationId="{54B381B4-9A25-9323-E888-3B8FD1ECA7CD}"/>
          </ac:picMkLst>
        </pc:picChg>
      </pc:sldChg>
      <pc:sldChg chg="addSp delSp modSp add mod">
        <pc:chgData name="Dr. Hans-Peter Klindworth" userId="c5a555e8d75ae2e0" providerId="LiveId" clId="{902D80B9-9BC4-437A-B427-66CACFD166A5}" dt="2024-03-10T11:28:55.553" v="2720" actId="20577"/>
        <pc:sldMkLst>
          <pc:docMk/>
          <pc:sldMk cId="2195021725" sldId="326"/>
        </pc:sldMkLst>
        <pc:spChg chg="mod">
          <ac:chgData name="Dr. Hans-Peter Klindworth" userId="c5a555e8d75ae2e0" providerId="LiveId" clId="{902D80B9-9BC4-437A-B427-66CACFD166A5}" dt="2024-03-10T11:28:55.553" v="2720" actId="20577"/>
          <ac:spMkLst>
            <pc:docMk/>
            <pc:sldMk cId="2195021725" sldId="326"/>
            <ac:spMk id="3" creationId="{8B86F0F7-3D09-B85F-962C-383F9A60EEF3}"/>
          </ac:spMkLst>
        </pc:spChg>
        <pc:spChg chg="add mod">
          <ac:chgData name="Dr. Hans-Peter Klindworth" userId="c5a555e8d75ae2e0" providerId="LiveId" clId="{902D80B9-9BC4-437A-B427-66CACFD166A5}" dt="2024-03-10T11:26:00.407" v="2559" actId="1582"/>
          <ac:spMkLst>
            <pc:docMk/>
            <pc:sldMk cId="2195021725" sldId="326"/>
            <ac:spMk id="7" creationId="{75732A92-3829-FF55-241C-CFDF29C2D93C}"/>
          </ac:spMkLst>
        </pc:spChg>
        <pc:spChg chg="add mod">
          <ac:chgData name="Dr. Hans-Peter Klindworth" userId="c5a555e8d75ae2e0" providerId="LiveId" clId="{902D80B9-9BC4-437A-B427-66CACFD166A5}" dt="2024-03-10T11:26:29.204" v="2561" actId="1076"/>
          <ac:spMkLst>
            <pc:docMk/>
            <pc:sldMk cId="2195021725" sldId="326"/>
            <ac:spMk id="8" creationId="{A07C9AB3-3A08-F7EE-73B3-A42BDDB681D6}"/>
          </ac:spMkLst>
        </pc:spChg>
        <pc:picChg chg="add mod">
          <ac:chgData name="Dr. Hans-Peter Klindworth" userId="c5a555e8d75ae2e0" providerId="LiveId" clId="{902D80B9-9BC4-437A-B427-66CACFD166A5}" dt="2024-03-10T11:25:03.877" v="2555" actId="1076"/>
          <ac:picMkLst>
            <pc:docMk/>
            <pc:sldMk cId="2195021725" sldId="326"/>
            <ac:picMk id="5" creationId="{E7E4FB5F-8B5D-D9D3-3984-ACD8DBAA82DC}"/>
          </ac:picMkLst>
        </pc:picChg>
        <pc:picChg chg="del">
          <ac:chgData name="Dr. Hans-Peter Klindworth" userId="c5a555e8d75ae2e0" providerId="LiveId" clId="{902D80B9-9BC4-437A-B427-66CACFD166A5}" dt="2024-03-10T11:24:45.651" v="2550" actId="478"/>
          <ac:picMkLst>
            <pc:docMk/>
            <pc:sldMk cId="2195021725" sldId="326"/>
            <ac:picMk id="6" creationId="{54B381B4-9A25-9323-E888-3B8FD1ECA7CD}"/>
          </ac:picMkLst>
        </pc:picChg>
      </pc:sldChg>
      <pc:sldChg chg="addSp delSp modSp add mod">
        <pc:chgData name="Dr. Hans-Peter Klindworth" userId="c5a555e8d75ae2e0" providerId="LiveId" clId="{902D80B9-9BC4-437A-B427-66CACFD166A5}" dt="2024-03-10T11:34:27.865" v="2898" actId="27636"/>
        <pc:sldMkLst>
          <pc:docMk/>
          <pc:sldMk cId="3375618808" sldId="327"/>
        </pc:sldMkLst>
        <pc:spChg chg="mod">
          <ac:chgData name="Dr. Hans-Peter Klindworth" userId="c5a555e8d75ae2e0" providerId="LiveId" clId="{902D80B9-9BC4-437A-B427-66CACFD166A5}" dt="2024-03-10T11:34:27.865" v="2898" actId="27636"/>
          <ac:spMkLst>
            <pc:docMk/>
            <pc:sldMk cId="3375618808" sldId="327"/>
            <ac:spMk id="3" creationId="{8B86F0F7-3D09-B85F-962C-383F9A60EEF3}"/>
          </ac:spMkLst>
        </pc:spChg>
        <pc:spChg chg="del">
          <ac:chgData name="Dr. Hans-Peter Klindworth" userId="c5a555e8d75ae2e0" providerId="LiveId" clId="{902D80B9-9BC4-437A-B427-66CACFD166A5}" dt="2024-03-10T11:29:16.484" v="2724" actId="478"/>
          <ac:spMkLst>
            <pc:docMk/>
            <pc:sldMk cId="3375618808" sldId="327"/>
            <ac:spMk id="7" creationId="{75732A92-3829-FF55-241C-CFDF29C2D93C}"/>
          </ac:spMkLst>
        </pc:spChg>
        <pc:spChg chg="del">
          <ac:chgData name="Dr. Hans-Peter Klindworth" userId="c5a555e8d75ae2e0" providerId="LiveId" clId="{902D80B9-9BC4-437A-B427-66CACFD166A5}" dt="2024-03-10T11:29:12.878" v="2723" actId="478"/>
          <ac:spMkLst>
            <pc:docMk/>
            <pc:sldMk cId="3375618808" sldId="327"/>
            <ac:spMk id="8" creationId="{A07C9AB3-3A08-F7EE-73B3-A42BDDB681D6}"/>
          </ac:spMkLst>
        </pc:spChg>
        <pc:picChg chg="del">
          <ac:chgData name="Dr. Hans-Peter Klindworth" userId="c5a555e8d75ae2e0" providerId="LiveId" clId="{902D80B9-9BC4-437A-B427-66CACFD166A5}" dt="2024-03-10T11:29:08.920" v="2722" actId="478"/>
          <ac:picMkLst>
            <pc:docMk/>
            <pc:sldMk cId="3375618808" sldId="327"/>
            <ac:picMk id="5" creationId="{E7E4FB5F-8B5D-D9D3-3984-ACD8DBAA82DC}"/>
          </ac:picMkLst>
        </pc:picChg>
        <pc:picChg chg="add mod">
          <ac:chgData name="Dr. Hans-Peter Klindworth" userId="c5a555e8d75ae2e0" providerId="LiveId" clId="{902D80B9-9BC4-437A-B427-66CACFD166A5}" dt="2024-03-10T11:31:42.369" v="2731" actId="1076"/>
          <ac:picMkLst>
            <pc:docMk/>
            <pc:sldMk cId="3375618808" sldId="327"/>
            <ac:picMk id="6" creationId="{7DDF1349-4954-45FE-1E47-78E2B2F5511B}"/>
          </ac:picMkLst>
        </pc:picChg>
      </pc:sldChg>
      <pc:sldMasterChg chg="addSp delSp modSp mod modSldLayout">
        <pc:chgData name="Dr. Hans-Peter Klindworth" userId="c5a555e8d75ae2e0" providerId="LiveId" clId="{902D80B9-9BC4-437A-B427-66CACFD166A5}" dt="2024-02-05T11:40:18.627" v="2151" actId="14100"/>
        <pc:sldMasterMkLst>
          <pc:docMk/>
          <pc:sldMasterMk cId="2897922934" sldId="2147483728"/>
        </pc:sldMasterMkLst>
        <pc:picChg chg="add mod">
          <ac:chgData name="Dr. Hans-Peter Klindworth" userId="c5a555e8d75ae2e0" providerId="LiveId" clId="{902D80B9-9BC4-437A-B427-66CACFD166A5}" dt="2024-02-05T11:40:18.627" v="2151" actId="14100"/>
          <ac:picMkLst>
            <pc:docMk/>
            <pc:sldMasterMk cId="2897922934" sldId="2147483728"/>
            <ac:picMk id="9" creationId="{ADC7C718-3E87-9C09-6B23-F6156C57AF93}"/>
          </ac:picMkLst>
        </pc:picChg>
        <pc:picChg chg="del">
          <ac:chgData name="Dr. Hans-Peter Klindworth" userId="c5a555e8d75ae2e0" providerId="LiveId" clId="{902D80B9-9BC4-437A-B427-66CACFD166A5}" dt="2024-02-05T11:38:46.600" v="2147" actId="478"/>
          <ac:picMkLst>
            <pc:docMk/>
            <pc:sldMasterMk cId="2897922934" sldId="2147483728"/>
            <ac:picMk id="36" creationId="{BA0DC6FB-5154-479A-AC20-11BB548099EE}"/>
          </ac:picMkLst>
        </pc:picChg>
        <pc:sldLayoutChg chg="modSp">
          <pc:chgData name="Dr. Hans-Peter Klindworth" userId="c5a555e8d75ae2e0" providerId="LiveId" clId="{902D80B9-9BC4-437A-B427-66CACFD166A5}" dt="2024-02-05T11:38:39.804" v="2145" actId="735"/>
          <pc:sldLayoutMkLst>
            <pc:docMk/>
            <pc:sldMasterMk cId="2897922934" sldId="2147483728"/>
            <pc:sldLayoutMk cId="1845354744" sldId="214748372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de-DE"/>
              <a:t>Mastertitelformat bearbeiten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3/10/2024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8453547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de-DE"/>
              <a:t>Mastertitelformat bearbeiten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CBC1C18-307B-4F68-A007-B5B542270E8D}" type="datetimeFigureOut">
              <a:rPr lang="en-US" smtClean="0"/>
              <a:t>3/10/2024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6428370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e-DE"/>
              <a:t>Mastertitelformat bearbeiten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CBC1C18-307B-4F68-A007-B5B542270E8D}" type="datetimeFigureOut">
              <a:rPr lang="en-US" smtClean="0"/>
              <a:t>3/10/2024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6885913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de-DE"/>
              <a:t>Mastertitelformat bearbeiten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a:t>Mastertextformat bearbeiten</a:t>
            </a:r>
          </a:p>
        </p:txBody>
      </p:sp>
      <p:sp>
        <p:nvSpPr>
          <p:cNvPr id="5" name="Date Placeholder 4"/>
          <p:cNvSpPr>
            <a:spLocks noGrp="1"/>
          </p:cNvSpPr>
          <p:nvPr>
            <p:ph type="dt" sz="half" idx="10"/>
          </p:nvPr>
        </p:nvSpPr>
        <p:spPr/>
        <p:txBody>
          <a:bodyPr/>
          <a:lstStyle/>
          <a:p>
            <a:fld id="{3CBC1C18-307B-4F68-A007-B5B542270E8D}" type="datetimeFigureOut">
              <a:rPr lang="en-US" smtClean="0"/>
              <a:t>3/10/2024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178945872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e-DE"/>
              <a:t>Mastertitelformat bearbeiten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a:t>Mastertextformat bearbeiten</a:t>
            </a:r>
          </a:p>
        </p:txBody>
      </p:sp>
      <p:sp>
        <p:nvSpPr>
          <p:cNvPr id="5" name="Date Placeholder 4"/>
          <p:cNvSpPr>
            <a:spLocks noGrp="1"/>
          </p:cNvSpPr>
          <p:nvPr>
            <p:ph type="dt" sz="half" idx="10"/>
          </p:nvPr>
        </p:nvSpPr>
        <p:spPr/>
        <p:txBody>
          <a:bodyPr/>
          <a:lstStyle/>
          <a:p>
            <a:fld id="{3CBC1C18-307B-4F68-A007-B5B542270E8D}" type="datetimeFigureOut">
              <a:rPr lang="en-US" smtClean="0"/>
              <a:t>3/10/2024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498347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de-DE"/>
              <a:t>Mastertitelformat bearbeiten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a:t>Mastertextformat bearbeiten</a:t>
            </a:r>
          </a:p>
        </p:txBody>
      </p:sp>
      <p:sp>
        <p:nvSpPr>
          <p:cNvPr id="5" name="Date Placeholder 4"/>
          <p:cNvSpPr>
            <a:spLocks noGrp="1"/>
          </p:cNvSpPr>
          <p:nvPr>
            <p:ph type="dt" sz="half" idx="10"/>
          </p:nvPr>
        </p:nvSpPr>
        <p:spPr/>
        <p:txBody>
          <a:bodyPr/>
          <a:lstStyle/>
          <a:p>
            <a:fld id="{3CBC1C18-307B-4F68-A007-B5B542270E8D}" type="datetimeFigureOut">
              <a:rPr lang="en-US" smtClean="0"/>
              <a:t>3/10/2024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153024969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3/10/2024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149493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3/10/2024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66148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de-DE"/>
              <a:t>Mastertitelformat bearbeiten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3/10/2024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582187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E5059C3-6A89-4494-99FF-5A4D6FFD50EB}" type="datetimeFigureOut">
              <a:rPr lang="en-US" smtClean="0"/>
              <a:t>3/10/2024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15018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3/10/2024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1381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3/10/2024</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297991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3/10/2024</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85584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3/10/2024</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29892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de-DE"/>
              <a:t>Mastertitelformat bearbeiten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37D525BB-DA17-4BA0-B3C8-3AC3ABC827E6}" type="datetimeFigureOut">
              <a:rPr lang="en-US" smtClean="0"/>
              <a:t>3/10/2024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95204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16C4C9A-3960-41CF-A4E9-2A8FB932454B}" type="datetimeFigureOut">
              <a:rPr lang="en-US" smtClean="0"/>
              <a:t>3/10/2024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805163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CBC1C18-307B-4F68-A007-B5B542270E8D}" type="datetimeFigureOut">
              <a:rPr lang="en-US" smtClean="0"/>
              <a:t>3/10/2024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‹Nr.›</a:t>
            </a:fld>
            <a:endParaRPr lang="en-US" dirty="0"/>
          </a:p>
        </p:txBody>
      </p:sp>
      <p:pic>
        <p:nvPicPr>
          <p:cNvPr id="9" name="Grafik 8">
            <a:extLst>
              <a:ext uri="{FF2B5EF4-FFF2-40B4-BE49-F238E27FC236}">
                <a16:creationId xmlns:a16="http://schemas.microsoft.com/office/drawing/2014/main" id="{ADC7C718-3E87-9C09-6B23-F6156C57AF93}"/>
              </a:ext>
            </a:extLst>
          </p:cNvPr>
          <p:cNvPicPr>
            <a:picLocks noChangeAspect="1"/>
          </p:cNvPicPr>
          <p:nvPr userDrawn="1"/>
        </p:nvPicPr>
        <p:blipFill>
          <a:blip r:embed="rId18"/>
          <a:stretch>
            <a:fillRect/>
          </a:stretch>
        </p:blipFill>
        <p:spPr>
          <a:xfrm>
            <a:off x="10209211" y="26637"/>
            <a:ext cx="1993135" cy="1007021"/>
          </a:xfrm>
          <a:prstGeom prst="rect">
            <a:avLst/>
          </a:prstGeom>
        </p:spPr>
      </p:pic>
    </p:spTree>
    <p:extLst>
      <p:ext uri="{BB962C8B-B14F-4D97-AF65-F5344CB8AC3E}">
        <p14:creationId xmlns:p14="http://schemas.microsoft.com/office/powerpoint/2010/main" val="289792293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chbeck.de/moelling-supermacht-lebens/product/31254206"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amazon.de/Die-Geschichte-Seuchen-Stefan-Winkle/dp/3730609637"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amazon.de/Schein-Weisen-Irrt%C3%BCmer-Fehlurteile-t%C3%A4glichen/dp/345509340X"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aufbau-verlage.de/die-andere-bibliothek/die-macht-des-charlatans/978-3-8477-2036-2"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E3C2AB-D055-47C9-B7FD-9A420CA3E25D}"/>
              </a:ext>
            </a:extLst>
          </p:cNvPr>
          <p:cNvSpPr>
            <a:spLocks noGrp="1"/>
          </p:cNvSpPr>
          <p:nvPr>
            <p:ph type="ctrTitle"/>
          </p:nvPr>
        </p:nvSpPr>
        <p:spPr>
          <a:xfrm>
            <a:off x="2589213" y="3800723"/>
            <a:ext cx="8915399" cy="976658"/>
          </a:xfrm>
        </p:spPr>
        <p:txBody>
          <a:bodyPr/>
          <a:lstStyle/>
          <a:p>
            <a:r>
              <a:rPr lang="de-DE" dirty="0"/>
              <a:t>Das Virus</a:t>
            </a:r>
          </a:p>
        </p:txBody>
      </p:sp>
      <p:sp>
        <p:nvSpPr>
          <p:cNvPr id="3" name="Untertitel 2">
            <a:extLst>
              <a:ext uri="{FF2B5EF4-FFF2-40B4-BE49-F238E27FC236}">
                <a16:creationId xmlns:a16="http://schemas.microsoft.com/office/drawing/2014/main" id="{23BA5A08-60D6-41D2-ABDB-CB211ADDA65C}"/>
              </a:ext>
            </a:extLst>
          </p:cNvPr>
          <p:cNvSpPr>
            <a:spLocks noGrp="1"/>
          </p:cNvSpPr>
          <p:nvPr>
            <p:ph type="subTitle" idx="1"/>
          </p:nvPr>
        </p:nvSpPr>
        <p:spPr/>
        <p:txBody>
          <a:bodyPr/>
          <a:lstStyle/>
          <a:p>
            <a:r>
              <a:rPr lang="de-DE" dirty="0"/>
              <a:t>Dr. Hans-Peter Klindworth</a:t>
            </a:r>
          </a:p>
        </p:txBody>
      </p:sp>
      <p:pic>
        <p:nvPicPr>
          <p:cNvPr id="5" name="Grafik 4">
            <a:extLst>
              <a:ext uri="{FF2B5EF4-FFF2-40B4-BE49-F238E27FC236}">
                <a16:creationId xmlns:a16="http://schemas.microsoft.com/office/drawing/2014/main" id="{271DB5BA-5B7F-4B23-B35A-5AE76256428C}"/>
              </a:ext>
            </a:extLst>
          </p:cNvPr>
          <p:cNvPicPr>
            <a:picLocks noChangeAspect="1"/>
          </p:cNvPicPr>
          <p:nvPr/>
        </p:nvPicPr>
        <p:blipFill>
          <a:blip r:embed="rId2">
            <a:alphaModFix amt="21000"/>
          </a:blip>
          <a:stretch>
            <a:fillRect/>
          </a:stretch>
        </p:blipFill>
        <p:spPr>
          <a:xfrm>
            <a:off x="3684588" y="1280279"/>
            <a:ext cx="3268262" cy="3573300"/>
          </a:xfrm>
          <a:prstGeom prst="rect">
            <a:avLst/>
          </a:prstGeom>
          <a:effectLst>
            <a:glow rad="203200">
              <a:schemeClr val="accent1">
                <a:satMod val="175000"/>
                <a:alpha val="8000"/>
              </a:schemeClr>
            </a:glow>
            <a:softEdge rad="317500"/>
          </a:effectLst>
        </p:spPr>
      </p:pic>
    </p:spTree>
    <p:extLst>
      <p:ext uri="{BB962C8B-B14F-4D97-AF65-F5344CB8AC3E}">
        <p14:creationId xmlns:p14="http://schemas.microsoft.com/office/powerpoint/2010/main" val="387205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2485D9B-F415-444B-8681-6565EF9660B2}"/>
              </a:ext>
            </a:extLst>
          </p:cNvPr>
          <p:cNvSpPr>
            <a:spLocks noGrp="1"/>
          </p:cNvSpPr>
          <p:nvPr>
            <p:ph type="title"/>
          </p:nvPr>
        </p:nvSpPr>
        <p:spPr>
          <a:xfrm>
            <a:off x="649224" y="645106"/>
            <a:ext cx="5122652" cy="1259894"/>
          </a:xfrm>
        </p:spPr>
        <p:txBody>
          <a:bodyPr>
            <a:normAutofit/>
          </a:bodyPr>
          <a:lstStyle/>
          <a:p>
            <a:r>
              <a:rPr lang="de-DE"/>
              <a:t>Tollwut (Rhabdo-) Virus</a:t>
            </a:r>
            <a:endParaRPr lang="de-DE" dirty="0"/>
          </a:p>
        </p:txBody>
      </p:sp>
      <p:sp>
        <p:nvSpPr>
          <p:cNvPr id="11" name="Rectangle 10">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 name="Inhaltsplatzhalter 2">
            <a:extLst>
              <a:ext uri="{FF2B5EF4-FFF2-40B4-BE49-F238E27FC236}">
                <a16:creationId xmlns:a16="http://schemas.microsoft.com/office/drawing/2014/main" id="{3A23064E-EA88-4887-82ED-1B800748FECE}"/>
              </a:ext>
            </a:extLst>
          </p:cNvPr>
          <p:cNvSpPr>
            <a:spLocks noGrp="1"/>
          </p:cNvSpPr>
          <p:nvPr>
            <p:ph idx="1"/>
          </p:nvPr>
        </p:nvSpPr>
        <p:spPr>
          <a:xfrm>
            <a:off x="649225" y="2133600"/>
            <a:ext cx="5122652" cy="3759253"/>
          </a:xfrm>
        </p:spPr>
        <p:txBody>
          <a:bodyPr>
            <a:normAutofit/>
          </a:bodyPr>
          <a:lstStyle/>
          <a:p>
            <a:r>
              <a:rPr lang="de-DE"/>
              <a:t>RNA, behüllt</a:t>
            </a:r>
          </a:p>
          <a:p>
            <a:r>
              <a:rPr lang="de-DE"/>
              <a:t>Tödlich</a:t>
            </a:r>
          </a:p>
          <a:p>
            <a:r>
              <a:rPr lang="de-DE"/>
              <a:t>Mensch und viele Tierarten</a:t>
            </a:r>
          </a:p>
          <a:p>
            <a:endParaRPr lang="de-DE" dirty="0"/>
          </a:p>
        </p:txBody>
      </p:sp>
      <p:pic>
        <p:nvPicPr>
          <p:cNvPr id="4" name="Grafik 3">
            <a:extLst>
              <a:ext uri="{FF2B5EF4-FFF2-40B4-BE49-F238E27FC236}">
                <a16:creationId xmlns:a16="http://schemas.microsoft.com/office/drawing/2014/main" id="{5B3B0731-C169-4540-AA3C-65A2C5E647F1}"/>
              </a:ext>
            </a:extLst>
          </p:cNvPr>
          <p:cNvPicPr>
            <a:picLocks noChangeAspect="1"/>
          </p:cNvPicPr>
          <p:nvPr/>
        </p:nvPicPr>
        <p:blipFill>
          <a:blip r:embed="rId2"/>
          <a:stretch>
            <a:fillRect/>
          </a:stretch>
        </p:blipFill>
        <p:spPr>
          <a:xfrm>
            <a:off x="6193856" y="645106"/>
            <a:ext cx="5247747" cy="5247747"/>
          </a:xfrm>
          <a:prstGeom prst="rect">
            <a:avLst/>
          </a:prstGeom>
        </p:spPr>
      </p:pic>
      <p:sp>
        <p:nvSpPr>
          <p:cNvPr id="13"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3148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47D98C-0914-4CCC-9221-3E732A8C6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81"/>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a:extLst>
              <a:ext uri="{FF2B5EF4-FFF2-40B4-BE49-F238E27FC236}">
                <a16:creationId xmlns:a16="http://schemas.microsoft.com/office/drawing/2014/main" id="{3678D8D3-4F1A-4D50-908B-A8B5005C5413}"/>
              </a:ext>
            </a:extLst>
          </p:cNvPr>
          <p:cNvPicPr>
            <a:picLocks noChangeAspect="1"/>
          </p:cNvPicPr>
          <p:nvPr/>
        </p:nvPicPr>
        <p:blipFill rotWithShape="1">
          <a:blip r:embed="rId2"/>
          <a:srcRect t="26939" b="2901"/>
          <a:stretch/>
        </p:blipFill>
        <p:spPr>
          <a:xfrm>
            <a:off x="643467" y="640080"/>
            <a:ext cx="10929653" cy="5252773"/>
          </a:xfrm>
          <a:prstGeom prst="rect">
            <a:avLst/>
          </a:prstGeom>
        </p:spPr>
      </p:pic>
      <p:sp>
        <p:nvSpPr>
          <p:cNvPr id="10" name="Freeform 11">
            <a:extLst>
              <a:ext uri="{FF2B5EF4-FFF2-40B4-BE49-F238E27FC236}">
                <a16:creationId xmlns:a16="http://schemas.microsoft.com/office/drawing/2014/main" id="{95746409-9281-4501-B230-30E8E5F43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eck: gefaltete Ecke 5">
            <a:extLst>
              <a:ext uri="{FF2B5EF4-FFF2-40B4-BE49-F238E27FC236}">
                <a16:creationId xmlns:a16="http://schemas.microsoft.com/office/drawing/2014/main" id="{7227BCDD-6F11-4B65-AC0F-310F86B66BF2}"/>
              </a:ext>
            </a:extLst>
          </p:cNvPr>
          <p:cNvSpPr/>
          <p:nvPr/>
        </p:nvSpPr>
        <p:spPr>
          <a:xfrm>
            <a:off x="807097" y="1107897"/>
            <a:ext cx="1820277" cy="493481"/>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WHO; 2013</a:t>
            </a:r>
            <a:endParaRPr lang="de-DE" sz="1600" dirty="0"/>
          </a:p>
        </p:txBody>
      </p:sp>
    </p:spTree>
    <p:extLst>
      <p:ext uri="{BB962C8B-B14F-4D97-AF65-F5344CB8AC3E}">
        <p14:creationId xmlns:p14="http://schemas.microsoft.com/office/powerpoint/2010/main" val="2739860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D195900-B49E-4E0B-9737-E113221B052C}"/>
              </a:ext>
            </a:extLst>
          </p:cNvPr>
          <p:cNvSpPr>
            <a:spLocks noGrp="1"/>
          </p:cNvSpPr>
          <p:nvPr>
            <p:ph type="title"/>
          </p:nvPr>
        </p:nvSpPr>
        <p:spPr>
          <a:xfrm>
            <a:off x="649224" y="645106"/>
            <a:ext cx="3650279" cy="1259894"/>
          </a:xfrm>
        </p:spPr>
        <p:txBody>
          <a:bodyPr>
            <a:normAutofit/>
          </a:bodyPr>
          <a:lstStyle/>
          <a:p>
            <a:r>
              <a:rPr lang="de-DE" dirty="0"/>
              <a:t>Herpes-Virus</a:t>
            </a:r>
          </a:p>
        </p:txBody>
      </p:sp>
      <p:sp>
        <p:nvSpPr>
          <p:cNvPr id="50" name="Rectangle 49">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 name="Inhaltsplatzhalter 2">
            <a:extLst>
              <a:ext uri="{FF2B5EF4-FFF2-40B4-BE49-F238E27FC236}">
                <a16:creationId xmlns:a16="http://schemas.microsoft.com/office/drawing/2014/main" id="{F4595B5E-691E-44B0-A056-D540ED870453}"/>
              </a:ext>
            </a:extLst>
          </p:cNvPr>
          <p:cNvSpPr>
            <a:spLocks noGrp="1"/>
          </p:cNvSpPr>
          <p:nvPr>
            <p:ph idx="1"/>
          </p:nvPr>
        </p:nvSpPr>
        <p:spPr>
          <a:xfrm>
            <a:off x="649225" y="2133600"/>
            <a:ext cx="3650278" cy="3759253"/>
          </a:xfrm>
        </p:spPr>
        <p:txBody>
          <a:bodyPr>
            <a:normAutofit/>
          </a:bodyPr>
          <a:lstStyle/>
          <a:p>
            <a:r>
              <a:rPr lang="de-DE" dirty="0"/>
              <a:t>DNA, behüllt</a:t>
            </a:r>
          </a:p>
          <a:p>
            <a:r>
              <a:rPr lang="de-DE" dirty="0"/>
              <a:t>Lippenherpes, Genitalherpes</a:t>
            </a:r>
          </a:p>
          <a:p>
            <a:r>
              <a:rPr lang="de-DE" dirty="0"/>
              <a:t>Mensch, einige Tiere</a:t>
            </a:r>
          </a:p>
        </p:txBody>
      </p:sp>
      <p:pic>
        <p:nvPicPr>
          <p:cNvPr id="4" name="Grafik 3">
            <a:extLst>
              <a:ext uri="{FF2B5EF4-FFF2-40B4-BE49-F238E27FC236}">
                <a16:creationId xmlns:a16="http://schemas.microsoft.com/office/drawing/2014/main" id="{9259418F-3340-4011-966D-1F828FAD3660}"/>
              </a:ext>
            </a:extLst>
          </p:cNvPr>
          <p:cNvPicPr>
            <a:picLocks noChangeAspect="1"/>
          </p:cNvPicPr>
          <p:nvPr/>
        </p:nvPicPr>
        <p:blipFill>
          <a:blip r:embed="rId2"/>
          <a:stretch>
            <a:fillRect/>
          </a:stretch>
        </p:blipFill>
        <p:spPr>
          <a:xfrm>
            <a:off x="5634094" y="640080"/>
            <a:ext cx="4924475" cy="5252773"/>
          </a:xfrm>
          <a:prstGeom prst="rect">
            <a:avLst/>
          </a:prstGeom>
        </p:spPr>
      </p:pic>
      <p:sp>
        <p:nvSpPr>
          <p:cNvPr id="52"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707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8" name="Rectangle 6">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3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8">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everly Hills Cop (8_10) -VideoIndirelim.com">
            <a:hlinkClick r:id="" action="ppaction://media"/>
            <a:extLst>
              <a:ext uri="{FF2B5EF4-FFF2-40B4-BE49-F238E27FC236}">
                <a16:creationId xmlns:a16="http://schemas.microsoft.com/office/drawing/2014/main" id="{09A841F7-E108-47C0-9B2F-0B51B7126A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941" y="643467"/>
            <a:ext cx="9904118" cy="5571066"/>
          </a:xfrm>
          <a:prstGeom prst="rect">
            <a:avLst/>
          </a:prstGeom>
        </p:spPr>
      </p:pic>
    </p:spTree>
    <p:extLst>
      <p:ext uri="{BB962C8B-B14F-4D97-AF65-F5344CB8AC3E}">
        <p14:creationId xmlns:p14="http://schemas.microsoft.com/office/powerpoint/2010/main" val="423256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959017D-4ACE-49A6-92D3-1CA193009FC2}"/>
              </a:ext>
            </a:extLst>
          </p:cNvPr>
          <p:cNvSpPr>
            <a:spLocks noGrp="1"/>
          </p:cNvSpPr>
          <p:nvPr>
            <p:ph type="title"/>
          </p:nvPr>
        </p:nvSpPr>
        <p:spPr>
          <a:xfrm>
            <a:off x="649224" y="645106"/>
            <a:ext cx="3970319" cy="1259894"/>
          </a:xfrm>
        </p:spPr>
        <p:txBody>
          <a:bodyPr>
            <a:normAutofit fontScale="90000"/>
          </a:bodyPr>
          <a:lstStyle/>
          <a:p>
            <a:r>
              <a:rPr lang="de-DE" dirty="0"/>
              <a:t>Influenza- (</a:t>
            </a:r>
            <a:r>
              <a:rPr lang="de-DE" dirty="0" err="1"/>
              <a:t>Orthomyxo</a:t>
            </a:r>
            <a:r>
              <a:rPr lang="de-DE" dirty="0"/>
              <a:t>) Virus</a:t>
            </a:r>
          </a:p>
        </p:txBody>
      </p:sp>
      <p:sp>
        <p:nvSpPr>
          <p:cNvPr id="7" name="Rectangle 10">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 name="Inhaltsplatzhalter 2">
            <a:extLst>
              <a:ext uri="{FF2B5EF4-FFF2-40B4-BE49-F238E27FC236}">
                <a16:creationId xmlns:a16="http://schemas.microsoft.com/office/drawing/2014/main" id="{2B094E89-8C48-4716-86B6-D739F39227B2}"/>
              </a:ext>
            </a:extLst>
          </p:cNvPr>
          <p:cNvSpPr>
            <a:spLocks noGrp="1"/>
          </p:cNvSpPr>
          <p:nvPr>
            <p:ph idx="1"/>
          </p:nvPr>
        </p:nvSpPr>
        <p:spPr>
          <a:xfrm>
            <a:off x="649225" y="2133600"/>
            <a:ext cx="3650278" cy="3759253"/>
          </a:xfrm>
        </p:spPr>
        <p:txBody>
          <a:bodyPr>
            <a:normAutofit/>
          </a:bodyPr>
          <a:lstStyle/>
          <a:p>
            <a:r>
              <a:rPr lang="de-DE" dirty="0"/>
              <a:t>RNA, behüllt</a:t>
            </a:r>
          </a:p>
          <a:p>
            <a:r>
              <a:rPr lang="de-DE" dirty="0"/>
              <a:t>„Echtes“ Grippe-Virus</a:t>
            </a:r>
          </a:p>
          <a:p>
            <a:r>
              <a:rPr lang="de-DE" dirty="0"/>
              <a:t>Saisonal</a:t>
            </a:r>
          </a:p>
          <a:p>
            <a:r>
              <a:rPr lang="de-DE" dirty="0"/>
              <a:t>Mensch, Schwein, Geflügel, Pferde, Nager, </a:t>
            </a:r>
            <a:r>
              <a:rPr lang="de-DE" dirty="0" err="1"/>
              <a:t>Fretchen</a:t>
            </a:r>
            <a:r>
              <a:rPr lang="de-DE" dirty="0"/>
              <a:t>, Nerz</a:t>
            </a:r>
          </a:p>
        </p:txBody>
      </p:sp>
      <p:pic>
        <p:nvPicPr>
          <p:cNvPr id="4" name="Grafik 3">
            <a:extLst>
              <a:ext uri="{FF2B5EF4-FFF2-40B4-BE49-F238E27FC236}">
                <a16:creationId xmlns:a16="http://schemas.microsoft.com/office/drawing/2014/main" id="{A1F4931F-5F23-4A84-818D-561526EB7456}"/>
              </a:ext>
            </a:extLst>
          </p:cNvPr>
          <p:cNvPicPr>
            <a:picLocks noChangeAspect="1"/>
          </p:cNvPicPr>
          <p:nvPr/>
        </p:nvPicPr>
        <p:blipFill>
          <a:blip r:embed="rId2"/>
          <a:stretch>
            <a:fillRect/>
          </a:stretch>
        </p:blipFill>
        <p:spPr>
          <a:xfrm>
            <a:off x="4619543" y="1205164"/>
            <a:ext cx="6953577" cy="4122604"/>
          </a:xfrm>
          <a:prstGeom prst="rect">
            <a:avLst/>
          </a:prstGeom>
        </p:spPr>
      </p:pic>
      <p:sp>
        <p:nvSpPr>
          <p:cNvPr id="8"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210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E0C8031-F5C7-47DB-9639-67B7D219E41A}"/>
              </a:ext>
            </a:extLst>
          </p:cNvPr>
          <p:cNvSpPr>
            <a:spLocks noGrp="1"/>
          </p:cNvSpPr>
          <p:nvPr>
            <p:ph type="title"/>
          </p:nvPr>
        </p:nvSpPr>
        <p:spPr>
          <a:xfrm>
            <a:off x="649224" y="645106"/>
            <a:ext cx="3650279" cy="1259894"/>
          </a:xfrm>
        </p:spPr>
        <p:txBody>
          <a:bodyPr>
            <a:normAutofit/>
          </a:bodyPr>
          <a:lstStyle/>
          <a:p>
            <a:r>
              <a:rPr lang="de-DE" dirty="0"/>
              <a:t>Corona-Virus</a:t>
            </a:r>
          </a:p>
        </p:txBody>
      </p:sp>
      <p:sp>
        <p:nvSpPr>
          <p:cNvPr id="11" name="Rectangle 10">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 name="Inhaltsplatzhalter 2">
            <a:extLst>
              <a:ext uri="{FF2B5EF4-FFF2-40B4-BE49-F238E27FC236}">
                <a16:creationId xmlns:a16="http://schemas.microsoft.com/office/drawing/2014/main" id="{8B7BF786-9CF7-4B29-9B0B-EAC9ABA1DFE4}"/>
              </a:ext>
            </a:extLst>
          </p:cNvPr>
          <p:cNvSpPr>
            <a:spLocks noGrp="1"/>
          </p:cNvSpPr>
          <p:nvPr>
            <p:ph idx="1"/>
          </p:nvPr>
        </p:nvSpPr>
        <p:spPr>
          <a:xfrm>
            <a:off x="649225" y="2133600"/>
            <a:ext cx="3650278" cy="3759253"/>
          </a:xfrm>
        </p:spPr>
        <p:txBody>
          <a:bodyPr>
            <a:normAutofit/>
          </a:bodyPr>
          <a:lstStyle/>
          <a:p>
            <a:r>
              <a:rPr lang="de-DE" dirty="0"/>
              <a:t>RNA, behüllt</a:t>
            </a:r>
          </a:p>
          <a:p>
            <a:r>
              <a:rPr lang="de-DE" dirty="0"/>
              <a:t>„unechtes“ Grippe-Virus</a:t>
            </a:r>
          </a:p>
          <a:p>
            <a:r>
              <a:rPr lang="de-DE" dirty="0"/>
              <a:t>Saisonal</a:t>
            </a:r>
          </a:p>
          <a:p>
            <a:r>
              <a:rPr lang="de-DE" dirty="0"/>
              <a:t>Mensch, viele Tiere</a:t>
            </a:r>
          </a:p>
          <a:p>
            <a:r>
              <a:rPr lang="de-DE" dirty="0"/>
              <a:t>Hauptsächlich Diarrhoe, aber auch Atemwege</a:t>
            </a:r>
          </a:p>
        </p:txBody>
      </p:sp>
      <p:pic>
        <p:nvPicPr>
          <p:cNvPr id="4" name="Grafik 3">
            <a:extLst>
              <a:ext uri="{FF2B5EF4-FFF2-40B4-BE49-F238E27FC236}">
                <a16:creationId xmlns:a16="http://schemas.microsoft.com/office/drawing/2014/main" id="{67D31EBF-3B0D-4CE0-91BB-6506C6304C53}"/>
              </a:ext>
            </a:extLst>
          </p:cNvPr>
          <p:cNvPicPr>
            <a:picLocks noChangeAspect="1"/>
          </p:cNvPicPr>
          <p:nvPr/>
        </p:nvPicPr>
        <p:blipFill>
          <a:blip r:embed="rId2"/>
          <a:stretch>
            <a:fillRect/>
          </a:stretch>
        </p:blipFill>
        <p:spPr>
          <a:xfrm>
            <a:off x="5778546" y="640080"/>
            <a:ext cx="4635571" cy="5252773"/>
          </a:xfrm>
          <a:prstGeom prst="rect">
            <a:avLst/>
          </a:prstGeom>
        </p:spPr>
      </p:pic>
      <p:sp>
        <p:nvSpPr>
          <p:cNvPr id="13"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2149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CEA09-6BD1-4E13-8161-688E1A812C55}"/>
              </a:ext>
            </a:extLst>
          </p:cNvPr>
          <p:cNvSpPr>
            <a:spLocks noGrp="1"/>
          </p:cNvSpPr>
          <p:nvPr>
            <p:ph type="title"/>
          </p:nvPr>
        </p:nvSpPr>
        <p:spPr>
          <a:xfrm>
            <a:off x="1687669" y="624110"/>
            <a:ext cx="4137059" cy="1280890"/>
          </a:xfrm>
        </p:spPr>
        <p:txBody>
          <a:bodyPr>
            <a:normAutofit/>
          </a:bodyPr>
          <a:lstStyle/>
          <a:p>
            <a:r>
              <a:rPr lang="de-DE" sz="3200"/>
              <a:t>Saisonale Viren</a:t>
            </a:r>
          </a:p>
        </p:txBody>
      </p:sp>
      <p:sp>
        <p:nvSpPr>
          <p:cNvPr id="3" name="Inhaltsplatzhalter 2">
            <a:extLst>
              <a:ext uri="{FF2B5EF4-FFF2-40B4-BE49-F238E27FC236}">
                <a16:creationId xmlns:a16="http://schemas.microsoft.com/office/drawing/2014/main" id="{BC4A4086-CEF5-45F7-BA5B-657BDAD6D046}"/>
              </a:ext>
            </a:extLst>
          </p:cNvPr>
          <p:cNvSpPr>
            <a:spLocks noGrp="1"/>
          </p:cNvSpPr>
          <p:nvPr>
            <p:ph idx="1"/>
          </p:nvPr>
        </p:nvSpPr>
        <p:spPr>
          <a:xfrm>
            <a:off x="1683956" y="2133600"/>
            <a:ext cx="4140772" cy="3777622"/>
          </a:xfrm>
        </p:spPr>
        <p:txBody>
          <a:bodyPr>
            <a:normAutofit/>
          </a:bodyPr>
          <a:lstStyle/>
          <a:p>
            <a:r>
              <a:rPr lang="de-DE" sz="1600" dirty="0">
                <a:solidFill>
                  <a:schemeClr val="tx1"/>
                </a:solidFill>
              </a:rPr>
              <a:t>Einige Viren verhalten sich streng saisonal</a:t>
            </a:r>
          </a:p>
          <a:p>
            <a:pPr lvl="1"/>
            <a:r>
              <a:rPr lang="de-DE" sz="1400" dirty="0">
                <a:solidFill>
                  <a:schemeClr val="tx1"/>
                </a:solidFill>
              </a:rPr>
              <a:t>Winter: Influenza, Corona, Rota</a:t>
            </a:r>
          </a:p>
          <a:p>
            <a:pPr lvl="1"/>
            <a:r>
              <a:rPr lang="de-DE" sz="1400" dirty="0">
                <a:solidFill>
                  <a:schemeClr val="tx1"/>
                </a:solidFill>
              </a:rPr>
              <a:t>Frühling: Masern</a:t>
            </a:r>
          </a:p>
          <a:p>
            <a:pPr lvl="1"/>
            <a:r>
              <a:rPr lang="de-DE" sz="1400" dirty="0">
                <a:solidFill>
                  <a:schemeClr val="tx1"/>
                </a:solidFill>
              </a:rPr>
              <a:t>Sommer: Polio</a:t>
            </a:r>
          </a:p>
          <a:p>
            <a:pPr lvl="1"/>
            <a:r>
              <a:rPr lang="de-DE" sz="1400" dirty="0">
                <a:solidFill>
                  <a:schemeClr val="tx1"/>
                </a:solidFill>
              </a:rPr>
              <a:t>Herbst: Parainfluenza</a:t>
            </a:r>
          </a:p>
          <a:p>
            <a:endParaRPr lang="de-DE" sz="1600" dirty="0">
              <a:solidFill>
                <a:schemeClr val="tx1"/>
              </a:solidFill>
            </a:endParaRPr>
          </a:p>
          <a:p>
            <a:endParaRPr lang="de-DE" sz="1600" dirty="0">
              <a:solidFill>
                <a:schemeClr val="tx1"/>
              </a:solidFill>
            </a:endParaRPr>
          </a:p>
        </p:txBody>
      </p:sp>
      <p:pic>
        <p:nvPicPr>
          <p:cNvPr id="5" name="Grafik 4">
            <a:extLst>
              <a:ext uri="{FF2B5EF4-FFF2-40B4-BE49-F238E27FC236}">
                <a16:creationId xmlns:a16="http://schemas.microsoft.com/office/drawing/2014/main" id="{0FDA11F7-3C89-498A-9BEB-34C72FEFE6CA}"/>
              </a:ext>
            </a:extLst>
          </p:cNvPr>
          <p:cNvPicPr>
            <a:picLocks noChangeAspect="1"/>
          </p:cNvPicPr>
          <p:nvPr/>
        </p:nvPicPr>
        <p:blipFill rotWithShape="1">
          <a:blip r:embed="rId2"/>
          <a:srcRect r="-2" b="4437"/>
          <a:stretch/>
        </p:blipFill>
        <p:spPr>
          <a:xfrm>
            <a:off x="6091916" y="10"/>
            <a:ext cx="6100084" cy="6857990"/>
          </a:xfrm>
          <a:prstGeom prst="rect">
            <a:avLst/>
          </a:prstGeom>
        </p:spPr>
      </p:pic>
      <p:sp>
        <p:nvSpPr>
          <p:cNvPr id="6" name="Rechteck: gefaltete Ecke 5">
            <a:extLst>
              <a:ext uri="{FF2B5EF4-FFF2-40B4-BE49-F238E27FC236}">
                <a16:creationId xmlns:a16="http://schemas.microsoft.com/office/drawing/2014/main" id="{8E15964C-8D7C-4843-AC6B-72561941ECB0}"/>
              </a:ext>
            </a:extLst>
          </p:cNvPr>
          <p:cNvSpPr/>
          <p:nvPr/>
        </p:nvSpPr>
        <p:spPr>
          <a:xfrm>
            <a:off x="1687669" y="6233890"/>
            <a:ext cx="3210902" cy="493481"/>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900" dirty="0"/>
              <a:t>DOWELL, Scott F. Seasonal variation in host susceptibility and cycles of certain infectious diseases. Emerging infectious diseases, 2001, 7. Jg., Nr. 3, S. 369.</a:t>
            </a:r>
            <a:endParaRPr lang="de-DE" sz="900" dirty="0"/>
          </a:p>
        </p:txBody>
      </p:sp>
    </p:spTree>
    <p:extLst>
      <p:ext uri="{BB962C8B-B14F-4D97-AF65-F5344CB8AC3E}">
        <p14:creationId xmlns:p14="http://schemas.microsoft.com/office/powerpoint/2010/main" val="125926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4B34AF4-E428-42C4-90DD-D850DB894535}"/>
              </a:ext>
            </a:extLst>
          </p:cNvPr>
          <p:cNvSpPr>
            <a:spLocks noGrp="1"/>
          </p:cNvSpPr>
          <p:nvPr>
            <p:ph type="title"/>
          </p:nvPr>
        </p:nvSpPr>
        <p:spPr>
          <a:xfrm>
            <a:off x="649224" y="645106"/>
            <a:ext cx="5122652" cy="1259894"/>
          </a:xfrm>
        </p:spPr>
        <p:txBody>
          <a:bodyPr>
            <a:normAutofit/>
          </a:bodyPr>
          <a:lstStyle/>
          <a:p>
            <a:r>
              <a:rPr lang="de-DE" dirty="0"/>
              <a:t>Saisonalität Influenza</a:t>
            </a:r>
          </a:p>
        </p:txBody>
      </p:sp>
      <p:sp>
        <p:nvSpPr>
          <p:cNvPr id="13" name="Rectangle 11">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 name="Inhaltsplatzhalter 2">
            <a:extLst>
              <a:ext uri="{FF2B5EF4-FFF2-40B4-BE49-F238E27FC236}">
                <a16:creationId xmlns:a16="http://schemas.microsoft.com/office/drawing/2014/main" id="{EA5A9914-DB08-43F0-A38D-130388562986}"/>
              </a:ext>
            </a:extLst>
          </p:cNvPr>
          <p:cNvSpPr>
            <a:spLocks noGrp="1"/>
          </p:cNvSpPr>
          <p:nvPr>
            <p:ph idx="1"/>
          </p:nvPr>
        </p:nvSpPr>
        <p:spPr>
          <a:xfrm>
            <a:off x="649225" y="2133600"/>
            <a:ext cx="5122652" cy="3759253"/>
          </a:xfrm>
        </p:spPr>
        <p:txBody>
          <a:bodyPr>
            <a:normAutofit/>
          </a:bodyPr>
          <a:lstStyle/>
          <a:p>
            <a:r>
              <a:rPr lang="de-DE" dirty="0"/>
              <a:t>Jährlicher Höhepunkt 5. bis 10. Woche</a:t>
            </a:r>
          </a:p>
          <a:p>
            <a:r>
              <a:rPr lang="de-DE" dirty="0"/>
              <a:t>Gleichzeitiges Auftreten in Nordamerika, Europa, China; Einsetzen oft simultan</a:t>
            </a:r>
          </a:p>
          <a:p>
            <a:r>
              <a:rPr lang="de-DE" dirty="0"/>
              <a:t>Einsetzen und Höhe der Fallzahlen abhängig von Entfernung zum Äquator</a:t>
            </a:r>
          </a:p>
          <a:p>
            <a:r>
              <a:rPr lang="de-DE" dirty="0"/>
              <a:t>Außerhalb der Saison: Sporadisches Auftreten mit lokalen Clustern, doch stets keine Epidemie</a:t>
            </a:r>
          </a:p>
        </p:txBody>
      </p:sp>
      <p:pic>
        <p:nvPicPr>
          <p:cNvPr id="5" name="Grafik 4">
            <a:extLst>
              <a:ext uri="{FF2B5EF4-FFF2-40B4-BE49-F238E27FC236}">
                <a16:creationId xmlns:a16="http://schemas.microsoft.com/office/drawing/2014/main" id="{9FD4F7D7-B510-4025-A79A-AFBDD1918724}"/>
              </a:ext>
            </a:extLst>
          </p:cNvPr>
          <p:cNvPicPr>
            <a:picLocks noChangeAspect="1"/>
          </p:cNvPicPr>
          <p:nvPr/>
        </p:nvPicPr>
        <p:blipFill>
          <a:blip r:embed="rId2"/>
          <a:stretch>
            <a:fillRect/>
          </a:stretch>
        </p:blipFill>
        <p:spPr>
          <a:xfrm>
            <a:off x="6091916" y="1538088"/>
            <a:ext cx="5451627" cy="3461783"/>
          </a:xfrm>
          <a:prstGeom prst="rect">
            <a:avLst/>
          </a:prstGeom>
        </p:spPr>
      </p:pic>
      <p:sp>
        <p:nvSpPr>
          <p:cNvPr id="15"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gefaltete Ecke 15">
            <a:extLst>
              <a:ext uri="{FF2B5EF4-FFF2-40B4-BE49-F238E27FC236}">
                <a16:creationId xmlns:a16="http://schemas.microsoft.com/office/drawing/2014/main" id="{DEB8A3E0-9FE9-4BA1-BC48-45773301802B}"/>
              </a:ext>
            </a:extLst>
          </p:cNvPr>
          <p:cNvSpPr/>
          <p:nvPr/>
        </p:nvSpPr>
        <p:spPr>
          <a:xfrm>
            <a:off x="1687669" y="6233890"/>
            <a:ext cx="3210902" cy="493481"/>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900" dirty="0"/>
              <a:t>DOWELL, Scott F. Seasonal variation in host susceptibility and cycles of certain infectious diseases. Emerging infectious diseases, 2001, 7. Jg., Nr. 3, S. 369.</a:t>
            </a:r>
            <a:endParaRPr lang="de-DE" sz="900" dirty="0"/>
          </a:p>
        </p:txBody>
      </p:sp>
      <p:sp>
        <p:nvSpPr>
          <p:cNvPr id="17" name="Rechteck: gefaltete Ecke 16">
            <a:extLst>
              <a:ext uri="{FF2B5EF4-FFF2-40B4-BE49-F238E27FC236}">
                <a16:creationId xmlns:a16="http://schemas.microsoft.com/office/drawing/2014/main" id="{37E9AA6A-38AD-4D52-AE85-B7FAA8AEE563}"/>
              </a:ext>
            </a:extLst>
          </p:cNvPr>
          <p:cNvSpPr/>
          <p:nvPr/>
        </p:nvSpPr>
        <p:spPr>
          <a:xfrm>
            <a:off x="9722497" y="1546809"/>
            <a:ext cx="1820277" cy="493481"/>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WHO; 2017/18</a:t>
            </a:r>
            <a:endParaRPr lang="de-DE" sz="1600" dirty="0"/>
          </a:p>
        </p:txBody>
      </p:sp>
    </p:spTree>
    <p:extLst>
      <p:ext uri="{BB962C8B-B14F-4D97-AF65-F5344CB8AC3E}">
        <p14:creationId xmlns:p14="http://schemas.microsoft.com/office/powerpoint/2010/main" val="1410478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B5898079-081F-4617-AC6B-4290266737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4B34AF4-E428-42C4-90DD-D850DB894535}"/>
              </a:ext>
            </a:extLst>
          </p:cNvPr>
          <p:cNvSpPr>
            <a:spLocks noGrp="1"/>
          </p:cNvSpPr>
          <p:nvPr>
            <p:ph type="title"/>
          </p:nvPr>
        </p:nvSpPr>
        <p:spPr>
          <a:xfrm>
            <a:off x="649225" y="645106"/>
            <a:ext cx="5122652" cy="1259894"/>
          </a:xfrm>
        </p:spPr>
        <p:txBody>
          <a:bodyPr>
            <a:normAutofit/>
          </a:bodyPr>
          <a:lstStyle/>
          <a:p>
            <a:r>
              <a:rPr lang="de-DE" dirty="0"/>
              <a:t>Saisonalität Corona</a:t>
            </a:r>
          </a:p>
        </p:txBody>
      </p:sp>
      <p:sp>
        <p:nvSpPr>
          <p:cNvPr id="35" name="Rectangle 34">
            <a:extLst>
              <a:ext uri="{FF2B5EF4-FFF2-40B4-BE49-F238E27FC236}">
                <a16:creationId xmlns:a16="http://schemas.microsoft.com/office/drawing/2014/main" id="{BB829EC8-5B3D-469E-942E-5E6E569E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 name="Inhaltsplatzhalter 2">
            <a:extLst>
              <a:ext uri="{FF2B5EF4-FFF2-40B4-BE49-F238E27FC236}">
                <a16:creationId xmlns:a16="http://schemas.microsoft.com/office/drawing/2014/main" id="{EA5A9914-DB08-43F0-A38D-130388562986}"/>
              </a:ext>
            </a:extLst>
          </p:cNvPr>
          <p:cNvSpPr>
            <a:spLocks noGrp="1"/>
          </p:cNvSpPr>
          <p:nvPr>
            <p:ph idx="1"/>
          </p:nvPr>
        </p:nvSpPr>
        <p:spPr>
          <a:xfrm>
            <a:off x="649225" y="2133600"/>
            <a:ext cx="5122652" cy="3759253"/>
          </a:xfrm>
        </p:spPr>
        <p:txBody>
          <a:bodyPr>
            <a:normAutofit/>
          </a:bodyPr>
          <a:lstStyle/>
          <a:p>
            <a:r>
              <a:rPr lang="de-DE" dirty="0"/>
              <a:t>Beginn Herbst mit exponentiellem Wachstum ab November</a:t>
            </a:r>
          </a:p>
          <a:p>
            <a:r>
              <a:rPr lang="de-DE" dirty="0"/>
              <a:t>Höhepunkt/Plateau im Dezember/Januar</a:t>
            </a:r>
          </a:p>
          <a:p>
            <a:r>
              <a:rPr lang="de-DE" dirty="0"/>
              <a:t>Rückgang der Infektionen ab Februar</a:t>
            </a:r>
          </a:p>
          <a:p>
            <a:r>
              <a:rPr lang="de-DE" dirty="0"/>
              <a:t>Sommermonate bis Herbst kaum bis keine Infektionen</a:t>
            </a:r>
          </a:p>
        </p:txBody>
      </p:sp>
      <p:pic>
        <p:nvPicPr>
          <p:cNvPr id="8" name="Grafik 7">
            <a:extLst>
              <a:ext uri="{FF2B5EF4-FFF2-40B4-BE49-F238E27FC236}">
                <a16:creationId xmlns:a16="http://schemas.microsoft.com/office/drawing/2014/main" id="{CE8A8EAB-8278-4C8C-AB6A-4C53FD234851}"/>
              </a:ext>
            </a:extLst>
          </p:cNvPr>
          <p:cNvPicPr>
            <a:picLocks noChangeAspect="1"/>
          </p:cNvPicPr>
          <p:nvPr/>
        </p:nvPicPr>
        <p:blipFill>
          <a:blip r:embed="rId2"/>
          <a:stretch>
            <a:fillRect/>
          </a:stretch>
        </p:blipFill>
        <p:spPr>
          <a:xfrm>
            <a:off x="6022430" y="1905000"/>
            <a:ext cx="5451627" cy="1690004"/>
          </a:xfrm>
          <a:prstGeom prst="rect">
            <a:avLst/>
          </a:prstGeom>
        </p:spPr>
      </p:pic>
      <p:sp>
        <p:nvSpPr>
          <p:cNvPr id="37" name="Freeform 12">
            <a:extLst>
              <a:ext uri="{FF2B5EF4-FFF2-40B4-BE49-F238E27FC236}">
                <a16:creationId xmlns:a16="http://schemas.microsoft.com/office/drawing/2014/main" id="{55D72A3F-A083-4502-838A-2C32C9800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gefaltete Ecke 15">
            <a:extLst>
              <a:ext uri="{FF2B5EF4-FFF2-40B4-BE49-F238E27FC236}">
                <a16:creationId xmlns:a16="http://schemas.microsoft.com/office/drawing/2014/main" id="{DEB8A3E0-9FE9-4BA1-BC48-45773301802B}"/>
              </a:ext>
            </a:extLst>
          </p:cNvPr>
          <p:cNvSpPr/>
          <p:nvPr/>
        </p:nvSpPr>
        <p:spPr>
          <a:xfrm>
            <a:off x="8157163" y="6061223"/>
            <a:ext cx="3210902" cy="493481"/>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spcAft>
                <a:spcPts val="600"/>
              </a:spcAft>
            </a:pPr>
            <a:r>
              <a:rPr lang="en-US" sz="900" dirty="0" err="1"/>
              <a:t>Killerby</a:t>
            </a:r>
            <a:r>
              <a:rPr lang="en-US" sz="900" dirty="0"/>
              <a:t> et al. (2018). Human coronavirus circulation in the United States 2014-2017. J Clin </a:t>
            </a:r>
            <a:r>
              <a:rPr lang="en-US" sz="900" dirty="0" err="1"/>
              <a:t>Virol</a:t>
            </a:r>
            <a:r>
              <a:rPr lang="en-US" sz="900" dirty="0"/>
              <a:t>.</a:t>
            </a:r>
            <a:endParaRPr lang="de-DE" sz="900"/>
          </a:p>
        </p:txBody>
      </p:sp>
    </p:spTree>
    <p:extLst>
      <p:ext uri="{BB962C8B-B14F-4D97-AF65-F5344CB8AC3E}">
        <p14:creationId xmlns:p14="http://schemas.microsoft.com/office/powerpoint/2010/main" val="1661553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4B34AF4-E428-42C4-90DD-D850DB894535}"/>
              </a:ext>
            </a:extLst>
          </p:cNvPr>
          <p:cNvSpPr>
            <a:spLocks noGrp="1"/>
          </p:cNvSpPr>
          <p:nvPr>
            <p:ph type="title"/>
          </p:nvPr>
        </p:nvSpPr>
        <p:spPr>
          <a:xfrm>
            <a:off x="649224" y="645106"/>
            <a:ext cx="3650279" cy="1259894"/>
          </a:xfrm>
        </p:spPr>
        <p:txBody>
          <a:bodyPr>
            <a:normAutofit/>
          </a:bodyPr>
          <a:lstStyle/>
          <a:p>
            <a:r>
              <a:rPr lang="de-DE" dirty="0"/>
              <a:t>Saisonalität SARS-CoV II</a:t>
            </a:r>
          </a:p>
        </p:txBody>
      </p:sp>
      <p:sp>
        <p:nvSpPr>
          <p:cNvPr id="23" name="Rectangle 22">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 name="Inhaltsplatzhalter 2">
            <a:extLst>
              <a:ext uri="{FF2B5EF4-FFF2-40B4-BE49-F238E27FC236}">
                <a16:creationId xmlns:a16="http://schemas.microsoft.com/office/drawing/2014/main" id="{EA5A9914-DB08-43F0-A38D-130388562986}"/>
              </a:ext>
            </a:extLst>
          </p:cNvPr>
          <p:cNvSpPr>
            <a:spLocks noGrp="1"/>
          </p:cNvSpPr>
          <p:nvPr>
            <p:ph idx="1"/>
          </p:nvPr>
        </p:nvSpPr>
        <p:spPr>
          <a:xfrm>
            <a:off x="649225" y="2133600"/>
            <a:ext cx="3650278" cy="3759253"/>
          </a:xfrm>
        </p:spPr>
        <p:txBody>
          <a:bodyPr>
            <a:normAutofit/>
          </a:bodyPr>
          <a:lstStyle/>
          <a:p>
            <a:r>
              <a:rPr lang="de-DE" dirty="0"/>
              <a:t>Beginn Herbst mit exponentiellem Wachstum ab November</a:t>
            </a:r>
          </a:p>
          <a:p>
            <a:r>
              <a:rPr lang="de-DE" dirty="0"/>
              <a:t>Höhepunkt/Plateau im Dezember/Januar</a:t>
            </a:r>
          </a:p>
          <a:p>
            <a:r>
              <a:rPr lang="de-DE" dirty="0"/>
              <a:t>Rückgang der Infektionen ab Februar</a:t>
            </a:r>
          </a:p>
          <a:p>
            <a:r>
              <a:rPr lang="de-DE" dirty="0"/>
              <a:t>Sommermonate bis Herbst kaum bis keine Infektionen</a:t>
            </a:r>
          </a:p>
        </p:txBody>
      </p:sp>
      <p:pic>
        <p:nvPicPr>
          <p:cNvPr id="5" name="Grafik 4">
            <a:extLst>
              <a:ext uri="{FF2B5EF4-FFF2-40B4-BE49-F238E27FC236}">
                <a16:creationId xmlns:a16="http://schemas.microsoft.com/office/drawing/2014/main" id="{4316380C-6176-48E3-9A53-44B282F103F1}"/>
              </a:ext>
            </a:extLst>
          </p:cNvPr>
          <p:cNvPicPr>
            <a:picLocks noChangeAspect="1"/>
          </p:cNvPicPr>
          <p:nvPr/>
        </p:nvPicPr>
        <p:blipFill>
          <a:blip r:embed="rId2"/>
          <a:stretch>
            <a:fillRect/>
          </a:stretch>
        </p:blipFill>
        <p:spPr>
          <a:xfrm>
            <a:off x="4619543" y="815331"/>
            <a:ext cx="6953577" cy="4902271"/>
          </a:xfrm>
          <a:prstGeom prst="rect">
            <a:avLst/>
          </a:prstGeom>
        </p:spPr>
      </p:pic>
      <p:sp>
        <p:nvSpPr>
          <p:cNvPr id="25"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033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CB695-10A0-A555-469A-AAB552D088B2}"/>
              </a:ext>
            </a:extLst>
          </p:cNvPr>
          <p:cNvSpPr>
            <a:spLocks noGrp="1"/>
          </p:cNvSpPr>
          <p:nvPr>
            <p:ph type="title"/>
          </p:nvPr>
        </p:nvSpPr>
        <p:spPr/>
        <p:txBody>
          <a:bodyPr/>
          <a:lstStyle/>
          <a:p>
            <a:r>
              <a:rPr lang="de-DE" dirty="0"/>
              <a:t>Leseempfehlungen</a:t>
            </a:r>
          </a:p>
        </p:txBody>
      </p:sp>
      <p:sp>
        <p:nvSpPr>
          <p:cNvPr id="3" name="Inhaltsplatzhalter 2">
            <a:extLst>
              <a:ext uri="{FF2B5EF4-FFF2-40B4-BE49-F238E27FC236}">
                <a16:creationId xmlns:a16="http://schemas.microsoft.com/office/drawing/2014/main" id="{8B86F0F7-3D09-B85F-962C-383F9A60EEF3}"/>
              </a:ext>
            </a:extLst>
          </p:cNvPr>
          <p:cNvSpPr>
            <a:spLocks noGrp="1"/>
          </p:cNvSpPr>
          <p:nvPr>
            <p:ph idx="1"/>
          </p:nvPr>
        </p:nvSpPr>
        <p:spPr>
          <a:xfrm>
            <a:off x="2038349" y="5336860"/>
            <a:ext cx="9466263" cy="1280890"/>
          </a:xfrm>
        </p:spPr>
        <p:txBody>
          <a:bodyPr/>
          <a:lstStyle/>
          <a:p>
            <a:r>
              <a:rPr lang="de-DE" dirty="0">
                <a:hlinkClick r:id="rId2"/>
              </a:rPr>
              <a:t>https://www.chbeck.de/moelling-supermacht-lebens/product/31254206</a:t>
            </a:r>
            <a:endParaRPr lang="de-DE" dirty="0"/>
          </a:p>
          <a:p>
            <a:endParaRPr lang="de-DE" dirty="0"/>
          </a:p>
        </p:txBody>
      </p:sp>
      <p:pic>
        <p:nvPicPr>
          <p:cNvPr id="5" name="Grafik 4">
            <a:extLst>
              <a:ext uri="{FF2B5EF4-FFF2-40B4-BE49-F238E27FC236}">
                <a16:creationId xmlns:a16="http://schemas.microsoft.com/office/drawing/2014/main" id="{93A58B6B-DE15-9B71-33DF-6479B80D7F87}"/>
              </a:ext>
            </a:extLst>
          </p:cNvPr>
          <p:cNvPicPr>
            <a:picLocks noChangeAspect="1"/>
          </p:cNvPicPr>
          <p:nvPr/>
        </p:nvPicPr>
        <p:blipFill>
          <a:blip r:embed="rId3"/>
          <a:stretch>
            <a:fillRect/>
          </a:stretch>
        </p:blipFill>
        <p:spPr>
          <a:xfrm>
            <a:off x="2038349" y="1177739"/>
            <a:ext cx="9324975" cy="4159122"/>
          </a:xfrm>
          <a:prstGeom prst="rect">
            <a:avLst/>
          </a:prstGeom>
        </p:spPr>
      </p:pic>
    </p:spTree>
    <p:extLst>
      <p:ext uri="{BB962C8B-B14F-4D97-AF65-F5344CB8AC3E}">
        <p14:creationId xmlns:p14="http://schemas.microsoft.com/office/powerpoint/2010/main" val="386653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56E857-F17C-4AF0-B14E-C71615DCCA18}"/>
              </a:ext>
            </a:extLst>
          </p:cNvPr>
          <p:cNvSpPr>
            <a:spLocks noGrp="1"/>
          </p:cNvSpPr>
          <p:nvPr>
            <p:ph type="title"/>
          </p:nvPr>
        </p:nvSpPr>
        <p:spPr/>
        <p:txBody>
          <a:bodyPr/>
          <a:lstStyle/>
          <a:p>
            <a:r>
              <a:rPr lang="de-DE" dirty="0"/>
              <a:t>Saisonalität Grippe-Viren</a:t>
            </a:r>
          </a:p>
        </p:txBody>
      </p:sp>
      <p:sp>
        <p:nvSpPr>
          <p:cNvPr id="3" name="Inhaltsplatzhalter 2">
            <a:extLst>
              <a:ext uri="{FF2B5EF4-FFF2-40B4-BE49-F238E27FC236}">
                <a16:creationId xmlns:a16="http://schemas.microsoft.com/office/drawing/2014/main" id="{1C12F145-850F-4443-A149-3F63D5A4A069}"/>
              </a:ext>
            </a:extLst>
          </p:cNvPr>
          <p:cNvSpPr>
            <a:spLocks noGrp="1"/>
          </p:cNvSpPr>
          <p:nvPr>
            <p:ph idx="1"/>
          </p:nvPr>
        </p:nvSpPr>
        <p:spPr/>
        <p:txBody>
          <a:bodyPr>
            <a:normAutofit lnSpcReduction="10000"/>
          </a:bodyPr>
          <a:lstStyle/>
          <a:p>
            <a:r>
              <a:rPr lang="de-DE" sz="2400" dirty="0"/>
              <a:t>Zur Akzeptanz epidemiologischer Hypothesen müssen diese, wie andere auch, für alle bekannten Ergebnisse zufriedenstellende Erklärungen liefern - nicht nur für eine bequeme Teilmenge von ihnen. (Übers.)</a:t>
            </a:r>
          </a:p>
          <a:p>
            <a:endParaRPr lang="de-DE" sz="2400" dirty="0"/>
          </a:p>
          <a:p>
            <a:r>
              <a:rPr lang="en-US" sz="2400" dirty="0"/>
              <a:t>“The story that African epidemics are caused by people crowding together at night during the dry season is a medical myth which is difficult to kill. Villagers sleep inside at the height of the rainy season at least as frequently as during the cold part of the dry season...”</a:t>
            </a:r>
            <a:endParaRPr lang="de-DE" sz="2400" dirty="0"/>
          </a:p>
        </p:txBody>
      </p:sp>
      <p:sp>
        <p:nvSpPr>
          <p:cNvPr id="4" name="Rechteck: gefaltete Ecke 3">
            <a:extLst>
              <a:ext uri="{FF2B5EF4-FFF2-40B4-BE49-F238E27FC236}">
                <a16:creationId xmlns:a16="http://schemas.microsoft.com/office/drawing/2014/main" id="{4ECC1DE8-9DBD-1BDF-D782-0113AE2C5C11}"/>
              </a:ext>
            </a:extLst>
          </p:cNvPr>
          <p:cNvSpPr/>
          <p:nvPr/>
        </p:nvSpPr>
        <p:spPr>
          <a:xfrm>
            <a:off x="8157163" y="6061223"/>
            <a:ext cx="3210902" cy="493481"/>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spcAft>
                <a:spcPts val="600"/>
              </a:spcAft>
            </a:pPr>
            <a:r>
              <a:rPr lang="en-US" sz="900"/>
              <a:t>Hope-Simpson, R. E., &amp; Golubev, D. B. (1987). A new concept of the epidemic process of influenza A virus. Epidemiology &amp; Infection, 99(1), 5-54.</a:t>
            </a:r>
            <a:endParaRPr lang="de-DE" sz="900" dirty="0"/>
          </a:p>
        </p:txBody>
      </p:sp>
    </p:spTree>
    <p:extLst>
      <p:ext uri="{BB962C8B-B14F-4D97-AF65-F5344CB8AC3E}">
        <p14:creationId xmlns:p14="http://schemas.microsoft.com/office/powerpoint/2010/main" val="2886272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A9D7F-53D7-492A-997E-1A9C7851CCB6}"/>
              </a:ext>
            </a:extLst>
          </p:cNvPr>
          <p:cNvSpPr>
            <a:spLocks noGrp="1"/>
          </p:cNvSpPr>
          <p:nvPr>
            <p:ph type="title"/>
          </p:nvPr>
        </p:nvSpPr>
        <p:spPr/>
        <p:txBody>
          <a:bodyPr/>
          <a:lstStyle/>
          <a:p>
            <a:r>
              <a:rPr lang="de-DE" dirty="0"/>
              <a:t>Kontaktmodell?</a:t>
            </a:r>
          </a:p>
        </p:txBody>
      </p:sp>
      <p:sp>
        <p:nvSpPr>
          <p:cNvPr id="3" name="Inhaltsplatzhalter 2">
            <a:extLst>
              <a:ext uri="{FF2B5EF4-FFF2-40B4-BE49-F238E27FC236}">
                <a16:creationId xmlns:a16="http://schemas.microsoft.com/office/drawing/2014/main" id="{E6140945-7B67-4728-8588-D221D1C0C405}"/>
              </a:ext>
            </a:extLst>
          </p:cNvPr>
          <p:cNvSpPr>
            <a:spLocks noGrp="1"/>
          </p:cNvSpPr>
          <p:nvPr>
            <p:ph idx="1"/>
          </p:nvPr>
        </p:nvSpPr>
        <p:spPr/>
        <p:txBody>
          <a:bodyPr/>
          <a:lstStyle/>
          <a:p>
            <a:r>
              <a:rPr lang="de-DE" b="1" dirty="0"/>
              <a:t>Ubiquitär</a:t>
            </a:r>
            <a:br>
              <a:rPr lang="de-DE" dirty="0"/>
            </a:br>
            <a:r>
              <a:rPr lang="de-DE" dirty="0"/>
              <a:t>Gleichzeitiges Auftreten weltweit</a:t>
            </a:r>
          </a:p>
          <a:p>
            <a:r>
              <a:rPr lang="de-DE" b="1" dirty="0"/>
              <a:t>Saisonalität</a:t>
            </a:r>
            <a:br>
              <a:rPr lang="de-DE" b="1" dirty="0"/>
            </a:br>
            <a:r>
              <a:rPr lang="de-DE" dirty="0"/>
              <a:t>Auftreten nur in bestimmten Monaten</a:t>
            </a:r>
          </a:p>
          <a:p>
            <a:r>
              <a:rPr lang="de-DE" b="1" dirty="0"/>
              <a:t>Plötzliches Verschwinden</a:t>
            </a:r>
          </a:p>
          <a:p>
            <a:r>
              <a:rPr lang="de-DE" b="1" dirty="0"/>
              <a:t>Inter-epidemisches Verschwinden</a:t>
            </a:r>
          </a:p>
          <a:p>
            <a:r>
              <a:rPr lang="de-DE" b="1" dirty="0"/>
              <a:t>Explosive Epidemie</a:t>
            </a:r>
            <a:br>
              <a:rPr lang="de-DE" b="1" dirty="0"/>
            </a:br>
            <a:r>
              <a:rPr lang="de-DE" dirty="0"/>
              <a:t>Große Bevölkerungsteile plötzlich betroffen</a:t>
            </a:r>
          </a:p>
          <a:p>
            <a:r>
              <a:rPr lang="de-DE" b="1" dirty="0"/>
              <a:t>Verschiedene Identität</a:t>
            </a:r>
            <a:br>
              <a:rPr lang="de-DE" b="1" dirty="0"/>
            </a:br>
            <a:r>
              <a:rPr lang="de-DE" dirty="0"/>
              <a:t>Lokal unterschiedlich im Gegensatz zum übrigen Land</a:t>
            </a:r>
            <a:endParaRPr lang="de-DE" b="1" dirty="0"/>
          </a:p>
        </p:txBody>
      </p:sp>
      <p:sp>
        <p:nvSpPr>
          <p:cNvPr id="4" name="Rechteck: gefaltete Ecke 3">
            <a:extLst>
              <a:ext uri="{FF2B5EF4-FFF2-40B4-BE49-F238E27FC236}">
                <a16:creationId xmlns:a16="http://schemas.microsoft.com/office/drawing/2014/main" id="{C167608B-C3A4-4F1C-A55F-9AC2102B25DC}"/>
              </a:ext>
            </a:extLst>
          </p:cNvPr>
          <p:cNvSpPr/>
          <p:nvPr/>
        </p:nvSpPr>
        <p:spPr>
          <a:xfrm>
            <a:off x="8157163" y="6061223"/>
            <a:ext cx="3210902" cy="493481"/>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spcAft>
                <a:spcPts val="600"/>
              </a:spcAft>
            </a:pPr>
            <a:r>
              <a:rPr lang="en-US" sz="900"/>
              <a:t>Hope-Simpson, R. E., &amp; Golubev, D. B. (1987). A new concept of the epidemic process of influenza A virus. Epidemiology &amp; Infection, 99(1), 5-54.</a:t>
            </a:r>
            <a:endParaRPr lang="de-DE" sz="900" dirty="0"/>
          </a:p>
        </p:txBody>
      </p:sp>
    </p:spTree>
    <p:extLst>
      <p:ext uri="{BB962C8B-B14F-4D97-AF65-F5344CB8AC3E}">
        <p14:creationId xmlns:p14="http://schemas.microsoft.com/office/powerpoint/2010/main" val="125041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A9D7F-53D7-492A-997E-1A9C7851CCB6}"/>
              </a:ext>
            </a:extLst>
          </p:cNvPr>
          <p:cNvSpPr>
            <a:spLocks noGrp="1"/>
          </p:cNvSpPr>
          <p:nvPr>
            <p:ph type="title"/>
          </p:nvPr>
        </p:nvSpPr>
        <p:spPr/>
        <p:txBody>
          <a:bodyPr/>
          <a:lstStyle/>
          <a:p>
            <a:r>
              <a:rPr lang="de-DE" dirty="0"/>
              <a:t>Kontaktmodell?</a:t>
            </a:r>
          </a:p>
        </p:txBody>
      </p:sp>
      <p:sp>
        <p:nvSpPr>
          <p:cNvPr id="3" name="Inhaltsplatzhalter 2">
            <a:extLst>
              <a:ext uri="{FF2B5EF4-FFF2-40B4-BE49-F238E27FC236}">
                <a16:creationId xmlns:a16="http://schemas.microsoft.com/office/drawing/2014/main" id="{E6140945-7B67-4728-8588-D221D1C0C405}"/>
              </a:ext>
            </a:extLst>
          </p:cNvPr>
          <p:cNvSpPr>
            <a:spLocks noGrp="1"/>
          </p:cNvSpPr>
          <p:nvPr>
            <p:ph idx="1"/>
          </p:nvPr>
        </p:nvSpPr>
        <p:spPr/>
        <p:txBody>
          <a:bodyPr/>
          <a:lstStyle/>
          <a:p>
            <a:r>
              <a:rPr lang="de-DE" b="1" dirty="0"/>
              <a:t>Geringe Ansteckungsrate im Haushalt</a:t>
            </a:r>
            <a:br>
              <a:rPr lang="de-DE" b="1" dirty="0"/>
            </a:br>
            <a:r>
              <a:rPr lang="de-DE" dirty="0"/>
              <a:t>&lt; 10 % bei SARS-CoV I</a:t>
            </a:r>
          </a:p>
          <a:p>
            <a:r>
              <a:rPr lang="de-DE" b="1" dirty="0"/>
              <a:t>Jährlicher Nord-Süd-Nord Wechsel</a:t>
            </a:r>
            <a:br>
              <a:rPr lang="de-DE" b="1" dirty="0"/>
            </a:br>
            <a:r>
              <a:rPr lang="de-DE" dirty="0"/>
              <a:t>Unterschiedliche Monate der Saisonalität in nördlicher, subtropischer und südlicher Hemisphäre</a:t>
            </a:r>
          </a:p>
          <a:p>
            <a:r>
              <a:rPr lang="de-DE" b="1" dirty="0"/>
              <a:t>Keine Änderung des Epidemie-Verhaltens seit Jahrzehnten</a:t>
            </a:r>
            <a:br>
              <a:rPr lang="de-DE" b="1" dirty="0"/>
            </a:br>
            <a:r>
              <a:rPr lang="de-DE" dirty="0"/>
              <a:t>Trotz gravierender Änderungen in Populationsdichte, menschlicher Kontakte, Geschwindigkeit sowie Komplexität menschlicher Kontakte</a:t>
            </a:r>
          </a:p>
          <a:p>
            <a:endParaRPr lang="de-DE" b="1" dirty="0"/>
          </a:p>
          <a:p>
            <a:pPr marL="0" indent="0">
              <a:buNone/>
            </a:pPr>
            <a:endParaRPr lang="de-DE" b="1" dirty="0"/>
          </a:p>
        </p:txBody>
      </p:sp>
      <p:sp>
        <p:nvSpPr>
          <p:cNvPr id="4" name="Rechteck: gefaltete Ecke 3">
            <a:extLst>
              <a:ext uri="{FF2B5EF4-FFF2-40B4-BE49-F238E27FC236}">
                <a16:creationId xmlns:a16="http://schemas.microsoft.com/office/drawing/2014/main" id="{C167608B-C3A4-4F1C-A55F-9AC2102B25DC}"/>
              </a:ext>
            </a:extLst>
          </p:cNvPr>
          <p:cNvSpPr/>
          <p:nvPr/>
        </p:nvSpPr>
        <p:spPr>
          <a:xfrm>
            <a:off x="8157163" y="6061223"/>
            <a:ext cx="3210902" cy="493481"/>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spcAft>
                <a:spcPts val="600"/>
              </a:spcAft>
            </a:pPr>
            <a:r>
              <a:rPr lang="en-US" sz="900" dirty="0"/>
              <a:t>Hope-Simpson, R. E., &amp; </a:t>
            </a:r>
            <a:r>
              <a:rPr lang="en-US" sz="900" dirty="0" err="1"/>
              <a:t>Golubev</a:t>
            </a:r>
            <a:r>
              <a:rPr lang="en-US" sz="900" dirty="0"/>
              <a:t>, D. B. (1987). A new concept of the epidemic process of influenza A virus. Epidemiology &amp; Infection, 99(1), 5-54.</a:t>
            </a:r>
            <a:endParaRPr lang="de-DE" sz="900" dirty="0"/>
          </a:p>
        </p:txBody>
      </p:sp>
      <p:sp>
        <p:nvSpPr>
          <p:cNvPr id="5" name="Pfeil: nach rechts 4">
            <a:extLst>
              <a:ext uri="{FF2B5EF4-FFF2-40B4-BE49-F238E27FC236}">
                <a16:creationId xmlns:a16="http://schemas.microsoft.com/office/drawing/2014/main" id="{34D0D088-633C-4C76-A3E5-D3F7E50546D8}"/>
              </a:ext>
            </a:extLst>
          </p:cNvPr>
          <p:cNvSpPr/>
          <p:nvPr/>
        </p:nvSpPr>
        <p:spPr>
          <a:xfrm>
            <a:off x="3125972" y="5054009"/>
            <a:ext cx="1105786" cy="453656"/>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a:ln w="22225">
                <a:solidFill>
                  <a:schemeClr val="accent2"/>
                </a:solidFill>
                <a:prstDash val="solid"/>
              </a:ln>
              <a:solidFill>
                <a:schemeClr val="accent2">
                  <a:lumMod val="40000"/>
                  <a:lumOff val="60000"/>
                </a:schemeClr>
              </a:solidFill>
            </a:endParaRPr>
          </a:p>
        </p:txBody>
      </p:sp>
      <p:sp>
        <p:nvSpPr>
          <p:cNvPr id="6" name="Rechteck 5">
            <a:extLst>
              <a:ext uri="{FF2B5EF4-FFF2-40B4-BE49-F238E27FC236}">
                <a16:creationId xmlns:a16="http://schemas.microsoft.com/office/drawing/2014/main" id="{DBF615DF-270E-449C-A4EA-F66E840D3ABB}"/>
              </a:ext>
            </a:extLst>
          </p:cNvPr>
          <p:cNvSpPr/>
          <p:nvPr/>
        </p:nvSpPr>
        <p:spPr>
          <a:xfrm>
            <a:off x="4763478" y="4954771"/>
            <a:ext cx="6209414" cy="65213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ln w="0"/>
                <a:solidFill>
                  <a:schemeClr val="tx1"/>
                </a:solidFill>
                <a:effectLst>
                  <a:outerShdw blurRad="38100" dist="19050" dir="2700000" algn="tl" rotWithShape="0">
                    <a:schemeClr val="dk1">
                      <a:alpha val="40000"/>
                    </a:schemeClr>
                  </a:outerShdw>
                </a:effectLst>
              </a:rPr>
              <a:t>Kontakte spielen keine / kaum eine Rolle im </a:t>
            </a:r>
            <a:r>
              <a:rPr lang="de-DE" dirty="0" err="1">
                <a:ln w="0"/>
                <a:solidFill>
                  <a:schemeClr val="tx1"/>
                </a:solidFill>
                <a:effectLst>
                  <a:outerShdw blurRad="38100" dist="19050" dir="2700000" algn="tl" rotWithShape="0">
                    <a:schemeClr val="dk1">
                      <a:alpha val="40000"/>
                    </a:schemeClr>
                  </a:outerShdw>
                </a:effectLst>
              </a:rPr>
              <a:t>Epidemiegeschehen</a:t>
            </a:r>
            <a:r>
              <a:rPr lang="de-DE"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320338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A9D7F-53D7-492A-997E-1A9C7851CCB6}"/>
              </a:ext>
            </a:extLst>
          </p:cNvPr>
          <p:cNvSpPr>
            <a:spLocks noGrp="1"/>
          </p:cNvSpPr>
          <p:nvPr>
            <p:ph type="title"/>
          </p:nvPr>
        </p:nvSpPr>
        <p:spPr/>
        <p:txBody>
          <a:bodyPr/>
          <a:lstStyle/>
          <a:p>
            <a:r>
              <a:rPr lang="de-DE" dirty="0"/>
              <a:t>Kein Kontaktmodell!</a:t>
            </a:r>
          </a:p>
        </p:txBody>
      </p:sp>
      <p:sp>
        <p:nvSpPr>
          <p:cNvPr id="3" name="Inhaltsplatzhalter 2">
            <a:extLst>
              <a:ext uri="{FF2B5EF4-FFF2-40B4-BE49-F238E27FC236}">
                <a16:creationId xmlns:a16="http://schemas.microsoft.com/office/drawing/2014/main" id="{E6140945-7B67-4728-8588-D221D1C0C405}"/>
              </a:ext>
            </a:extLst>
          </p:cNvPr>
          <p:cNvSpPr>
            <a:spLocks noGrp="1"/>
          </p:cNvSpPr>
          <p:nvPr>
            <p:ph idx="1"/>
          </p:nvPr>
        </p:nvSpPr>
        <p:spPr/>
        <p:txBody>
          <a:bodyPr/>
          <a:lstStyle/>
          <a:p>
            <a:r>
              <a:rPr lang="en-US" b="1" dirty="0" err="1"/>
              <a:t>O'neill</a:t>
            </a:r>
            <a:r>
              <a:rPr lang="en-US" b="1" dirty="0"/>
              <a:t>, R. et al. (2014). Patterns of detection of respiratory viruses in nasal swabs from calves in Ireland: a retrospective study.</a:t>
            </a:r>
            <a:br>
              <a:rPr lang="en-US" b="1" dirty="0"/>
            </a:br>
            <a:r>
              <a:rPr lang="en-US" b="1" dirty="0"/>
              <a:t>Veterinary Record, 175(14), 351-351.</a:t>
            </a:r>
            <a:br>
              <a:rPr lang="de-DE" b="1" dirty="0"/>
            </a:br>
            <a:r>
              <a:rPr lang="de-DE" dirty="0"/>
              <a:t>„</a:t>
            </a:r>
            <a:r>
              <a:rPr lang="en-US" dirty="0"/>
              <a:t>With the exception of BVDV, which was detected all year round, the others showed a clear seasonal pattern, being most commonly detected in winter and </a:t>
            </a:r>
            <a:r>
              <a:rPr lang="en-US"/>
              <a:t>spring.”</a:t>
            </a:r>
          </a:p>
          <a:p>
            <a:endParaRPr lang="de-DE" dirty="0"/>
          </a:p>
          <a:p>
            <a:pPr marL="0" indent="0">
              <a:buNone/>
            </a:pPr>
            <a:endParaRPr lang="de-DE" b="1" dirty="0"/>
          </a:p>
        </p:txBody>
      </p:sp>
    </p:spTree>
    <p:extLst>
      <p:ext uri="{BB962C8B-B14F-4D97-AF65-F5344CB8AC3E}">
        <p14:creationId xmlns:p14="http://schemas.microsoft.com/office/powerpoint/2010/main" val="923093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B58879-3DF7-4495-8159-E4919145F02C}"/>
              </a:ext>
            </a:extLst>
          </p:cNvPr>
          <p:cNvSpPr>
            <a:spLocks noGrp="1"/>
          </p:cNvSpPr>
          <p:nvPr>
            <p:ph type="title"/>
          </p:nvPr>
        </p:nvSpPr>
        <p:spPr/>
        <p:txBody>
          <a:bodyPr/>
          <a:lstStyle/>
          <a:p>
            <a:r>
              <a:rPr lang="de-DE" dirty="0"/>
              <a:t>Erklärungsmodelle</a:t>
            </a:r>
            <a:br>
              <a:rPr lang="de-DE" dirty="0"/>
            </a:br>
            <a:r>
              <a:rPr lang="de-DE" dirty="0"/>
              <a:t>Immunsystem</a:t>
            </a:r>
          </a:p>
        </p:txBody>
      </p:sp>
      <p:sp>
        <p:nvSpPr>
          <p:cNvPr id="3" name="Inhaltsplatzhalter 2">
            <a:extLst>
              <a:ext uri="{FF2B5EF4-FFF2-40B4-BE49-F238E27FC236}">
                <a16:creationId xmlns:a16="http://schemas.microsoft.com/office/drawing/2014/main" id="{741A43B2-83D0-40A5-A589-4A75390018DA}"/>
              </a:ext>
            </a:extLst>
          </p:cNvPr>
          <p:cNvSpPr>
            <a:spLocks noGrp="1"/>
          </p:cNvSpPr>
          <p:nvPr>
            <p:ph idx="1"/>
          </p:nvPr>
        </p:nvSpPr>
        <p:spPr/>
        <p:txBody>
          <a:bodyPr/>
          <a:lstStyle/>
          <a:p>
            <a:r>
              <a:rPr lang="en-US" sz="2000" dirty="0"/>
              <a:t>Dowell, S. F. (2001). Seasonal variation in host susceptibility and cycles of certain infectious diseases.</a:t>
            </a:r>
            <a:br>
              <a:rPr lang="en-US" sz="2000" dirty="0"/>
            </a:br>
            <a:r>
              <a:rPr lang="en-US" sz="2000" dirty="0"/>
              <a:t>Emerging infectious diseases, 7(3), 369.</a:t>
            </a:r>
          </a:p>
          <a:p>
            <a:pPr lvl="1"/>
            <a:r>
              <a:rPr lang="de-DE" sz="1800" dirty="0"/>
              <a:t>Modulation durch unterschiedlichen Tag/Nacht-Zyklus</a:t>
            </a:r>
          </a:p>
          <a:p>
            <a:pPr lvl="1"/>
            <a:r>
              <a:rPr lang="de-DE" sz="1800" dirty="0"/>
              <a:t>Modulation Immunsystem</a:t>
            </a:r>
          </a:p>
          <a:p>
            <a:pPr lvl="1"/>
            <a:r>
              <a:rPr lang="de-DE" sz="1800" dirty="0"/>
              <a:t>Keine gesicherten Erkenntnisse</a:t>
            </a:r>
          </a:p>
        </p:txBody>
      </p:sp>
    </p:spTree>
    <p:extLst>
      <p:ext uri="{BB962C8B-B14F-4D97-AF65-F5344CB8AC3E}">
        <p14:creationId xmlns:p14="http://schemas.microsoft.com/office/powerpoint/2010/main" val="305525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B58879-3DF7-4495-8159-E4919145F02C}"/>
              </a:ext>
            </a:extLst>
          </p:cNvPr>
          <p:cNvSpPr>
            <a:spLocks noGrp="1"/>
          </p:cNvSpPr>
          <p:nvPr>
            <p:ph type="title"/>
          </p:nvPr>
        </p:nvSpPr>
        <p:spPr/>
        <p:txBody>
          <a:bodyPr/>
          <a:lstStyle/>
          <a:p>
            <a:r>
              <a:rPr lang="de-DE" dirty="0"/>
              <a:t>Erklärungsmodelle</a:t>
            </a:r>
          </a:p>
        </p:txBody>
      </p:sp>
      <p:sp>
        <p:nvSpPr>
          <p:cNvPr id="3" name="Inhaltsplatzhalter 2">
            <a:extLst>
              <a:ext uri="{FF2B5EF4-FFF2-40B4-BE49-F238E27FC236}">
                <a16:creationId xmlns:a16="http://schemas.microsoft.com/office/drawing/2014/main" id="{741A43B2-83D0-40A5-A589-4A75390018DA}"/>
              </a:ext>
            </a:extLst>
          </p:cNvPr>
          <p:cNvSpPr>
            <a:spLocks noGrp="1"/>
          </p:cNvSpPr>
          <p:nvPr>
            <p:ph idx="1"/>
          </p:nvPr>
        </p:nvSpPr>
        <p:spPr/>
        <p:txBody>
          <a:bodyPr>
            <a:normAutofit lnSpcReduction="10000"/>
          </a:bodyPr>
          <a:lstStyle/>
          <a:p>
            <a:r>
              <a:rPr lang="en-US" sz="2000" dirty="0"/>
              <a:t>Lofgren, E. et al. (2007). Influenza seasonality: underlying causes and modeling theories.</a:t>
            </a:r>
            <a:br>
              <a:rPr lang="en-US" sz="2000" dirty="0"/>
            </a:br>
            <a:r>
              <a:rPr lang="en-US" sz="2000" dirty="0"/>
              <a:t>Journal of virology, 81(11), 5429-5436.</a:t>
            </a:r>
          </a:p>
          <a:p>
            <a:pPr lvl="1"/>
            <a:r>
              <a:rPr lang="de-DE" sz="1800" dirty="0"/>
              <a:t>Saisonale Gesundheit des Wirtes</a:t>
            </a:r>
          </a:p>
          <a:p>
            <a:pPr lvl="1"/>
            <a:r>
              <a:rPr lang="de-DE" sz="1800" dirty="0"/>
              <a:t>Ernährung, insbesondere Selen, </a:t>
            </a:r>
            <a:r>
              <a:rPr lang="de-DE" sz="1800" dirty="0" err="1"/>
              <a:t>Vit</a:t>
            </a:r>
            <a:r>
              <a:rPr lang="de-DE" sz="1800" dirty="0"/>
              <a:t>. E und D</a:t>
            </a:r>
          </a:p>
          <a:p>
            <a:pPr lvl="1"/>
            <a:r>
              <a:rPr lang="de-DE" sz="1800" dirty="0" err="1"/>
              <a:t>Crowding</a:t>
            </a:r>
            <a:r>
              <a:rPr lang="de-DE" sz="1800" dirty="0"/>
              <a:t> – nicht der Treiber</a:t>
            </a:r>
          </a:p>
          <a:p>
            <a:pPr lvl="1"/>
            <a:r>
              <a:rPr lang="de-DE" sz="1800" dirty="0"/>
              <a:t>Kalte Umgebungstemperatur – keine gesicherten Erkenntnisse</a:t>
            </a:r>
          </a:p>
          <a:p>
            <a:pPr lvl="1"/>
            <a:r>
              <a:rPr lang="de-DE" sz="1800" dirty="0"/>
              <a:t>Heizungsluft – wohl eher trockene Schleimhäute (wie auch bei Klimaanlagen)</a:t>
            </a:r>
          </a:p>
          <a:p>
            <a:pPr lvl="1"/>
            <a:r>
              <a:rPr lang="de-DE" sz="1800" dirty="0"/>
              <a:t>Flugverkehr – Keine Erklärung für Massenauftreten und Sommerurlaubs-Reiseverkehr</a:t>
            </a:r>
          </a:p>
        </p:txBody>
      </p:sp>
    </p:spTree>
    <p:extLst>
      <p:ext uri="{BB962C8B-B14F-4D97-AF65-F5344CB8AC3E}">
        <p14:creationId xmlns:p14="http://schemas.microsoft.com/office/powerpoint/2010/main" val="2114656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B58879-3DF7-4495-8159-E4919145F02C}"/>
              </a:ext>
            </a:extLst>
          </p:cNvPr>
          <p:cNvSpPr>
            <a:spLocks noGrp="1"/>
          </p:cNvSpPr>
          <p:nvPr>
            <p:ph type="title"/>
          </p:nvPr>
        </p:nvSpPr>
        <p:spPr/>
        <p:txBody>
          <a:bodyPr/>
          <a:lstStyle/>
          <a:p>
            <a:r>
              <a:rPr lang="de-DE" dirty="0"/>
              <a:t>Erklärungsmodelle</a:t>
            </a:r>
          </a:p>
        </p:txBody>
      </p:sp>
      <p:sp>
        <p:nvSpPr>
          <p:cNvPr id="3" name="Inhaltsplatzhalter 2">
            <a:extLst>
              <a:ext uri="{FF2B5EF4-FFF2-40B4-BE49-F238E27FC236}">
                <a16:creationId xmlns:a16="http://schemas.microsoft.com/office/drawing/2014/main" id="{741A43B2-83D0-40A5-A589-4A75390018DA}"/>
              </a:ext>
            </a:extLst>
          </p:cNvPr>
          <p:cNvSpPr>
            <a:spLocks noGrp="1"/>
          </p:cNvSpPr>
          <p:nvPr>
            <p:ph idx="1"/>
          </p:nvPr>
        </p:nvSpPr>
        <p:spPr/>
        <p:txBody>
          <a:bodyPr>
            <a:normAutofit/>
          </a:bodyPr>
          <a:lstStyle/>
          <a:p>
            <a:r>
              <a:rPr lang="en-US" sz="2000" dirty="0"/>
              <a:t>Lofgren, E. et al. (2007). Influenza seasonality: underlying causes and modeling theories.</a:t>
            </a:r>
            <a:br>
              <a:rPr lang="en-US" sz="2000" dirty="0"/>
            </a:br>
            <a:r>
              <a:rPr lang="en-US" sz="2000" dirty="0"/>
              <a:t>Journal of virology, 81(11), 5429-5436.</a:t>
            </a:r>
          </a:p>
          <a:p>
            <a:pPr lvl="1"/>
            <a:r>
              <a:rPr lang="de-DE" sz="1800" b="1" dirty="0"/>
              <a:t>Aerosole</a:t>
            </a:r>
            <a:r>
              <a:rPr lang="de-DE" sz="1800" dirty="0"/>
              <a:t> – lokal und transkontinental</a:t>
            </a:r>
          </a:p>
        </p:txBody>
      </p:sp>
    </p:spTree>
    <p:extLst>
      <p:ext uri="{BB962C8B-B14F-4D97-AF65-F5344CB8AC3E}">
        <p14:creationId xmlns:p14="http://schemas.microsoft.com/office/powerpoint/2010/main" val="2034178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B58879-3DF7-4495-8159-E4919145F02C}"/>
              </a:ext>
            </a:extLst>
          </p:cNvPr>
          <p:cNvSpPr>
            <a:spLocks noGrp="1"/>
          </p:cNvSpPr>
          <p:nvPr>
            <p:ph type="title"/>
          </p:nvPr>
        </p:nvSpPr>
        <p:spPr>
          <a:xfrm>
            <a:off x="649224" y="645106"/>
            <a:ext cx="3650279" cy="1259894"/>
          </a:xfrm>
        </p:spPr>
        <p:txBody>
          <a:bodyPr>
            <a:normAutofit/>
          </a:bodyPr>
          <a:lstStyle/>
          <a:p>
            <a:r>
              <a:rPr lang="de-DE" sz="3100"/>
              <a:t>Erklärungsmodelle</a:t>
            </a:r>
          </a:p>
        </p:txBody>
      </p:sp>
      <p:sp>
        <p:nvSpPr>
          <p:cNvPr id="12" name="Rectangle 11">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 name="Inhaltsplatzhalter 2">
            <a:extLst>
              <a:ext uri="{FF2B5EF4-FFF2-40B4-BE49-F238E27FC236}">
                <a16:creationId xmlns:a16="http://schemas.microsoft.com/office/drawing/2014/main" id="{741A43B2-83D0-40A5-A589-4A75390018DA}"/>
              </a:ext>
            </a:extLst>
          </p:cNvPr>
          <p:cNvSpPr>
            <a:spLocks noGrp="1"/>
          </p:cNvSpPr>
          <p:nvPr>
            <p:ph idx="1"/>
          </p:nvPr>
        </p:nvSpPr>
        <p:spPr>
          <a:xfrm>
            <a:off x="649225" y="2133600"/>
            <a:ext cx="3650278" cy="3759253"/>
          </a:xfrm>
        </p:spPr>
        <p:txBody>
          <a:bodyPr>
            <a:normAutofit/>
          </a:bodyPr>
          <a:lstStyle/>
          <a:p>
            <a:r>
              <a:rPr lang="en-US" dirty="0"/>
              <a:t>Shaman, J. et al. (2010). Absolute humidity and the seasonal onset of influenza in the continental United States.</a:t>
            </a:r>
            <a:br>
              <a:rPr lang="en-US" dirty="0"/>
            </a:br>
            <a:r>
              <a:rPr lang="de-DE" dirty="0" err="1"/>
              <a:t>PLoS</a:t>
            </a:r>
            <a:r>
              <a:rPr lang="de-DE" dirty="0"/>
              <a:t> </a:t>
            </a:r>
            <a:r>
              <a:rPr lang="de-DE" dirty="0" err="1"/>
              <a:t>Biol</a:t>
            </a:r>
            <a:r>
              <a:rPr lang="de-DE" dirty="0"/>
              <a:t>, 8(2), e1000316.</a:t>
            </a:r>
          </a:p>
          <a:p>
            <a:r>
              <a:rPr lang="de-DE" dirty="0"/>
              <a:t>Infektionsrate abhängig von absoluter Luftfeuchtigkeit, Sonneneinstrahlung und relative Luftfeuchtigkeit.</a:t>
            </a:r>
          </a:p>
        </p:txBody>
      </p:sp>
      <p:pic>
        <p:nvPicPr>
          <p:cNvPr id="5" name="Grafik 4">
            <a:extLst>
              <a:ext uri="{FF2B5EF4-FFF2-40B4-BE49-F238E27FC236}">
                <a16:creationId xmlns:a16="http://schemas.microsoft.com/office/drawing/2014/main" id="{BD5E191B-6DD7-443A-827D-D575F3100949}"/>
              </a:ext>
            </a:extLst>
          </p:cNvPr>
          <p:cNvPicPr>
            <a:picLocks noChangeAspect="1"/>
          </p:cNvPicPr>
          <p:nvPr/>
        </p:nvPicPr>
        <p:blipFill>
          <a:blip r:embed="rId2"/>
          <a:stretch>
            <a:fillRect/>
          </a:stretch>
        </p:blipFill>
        <p:spPr>
          <a:xfrm>
            <a:off x="4619543" y="1362925"/>
            <a:ext cx="6953577" cy="3807082"/>
          </a:xfrm>
          <a:prstGeom prst="rect">
            <a:avLst/>
          </a:prstGeom>
        </p:spPr>
      </p:pic>
      <p:sp>
        <p:nvSpPr>
          <p:cNvPr id="14"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242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5898079-081F-4617-AC6B-4290266737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9073237B-D536-4B4C-8928-3510CB0F89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B58879-3DF7-4495-8159-E4919145F02C}"/>
              </a:ext>
            </a:extLst>
          </p:cNvPr>
          <p:cNvSpPr>
            <a:spLocks noGrp="1"/>
          </p:cNvSpPr>
          <p:nvPr>
            <p:ph type="title"/>
          </p:nvPr>
        </p:nvSpPr>
        <p:spPr>
          <a:xfrm>
            <a:off x="649224" y="645106"/>
            <a:ext cx="5122652" cy="1259894"/>
          </a:xfrm>
        </p:spPr>
        <p:txBody>
          <a:bodyPr>
            <a:normAutofit/>
          </a:bodyPr>
          <a:lstStyle/>
          <a:p>
            <a:r>
              <a:rPr lang="de-DE" sz="3100"/>
              <a:t>Erklärungsmodelle</a:t>
            </a:r>
          </a:p>
        </p:txBody>
      </p:sp>
      <p:sp>
        <p:nvSpPr>
          <p:cNvPr id="15" name="Rectangle 14">
            <a:extLst>
              <a:ext uri="{FF2B5EF4-FFF2-40B4-BE49-F238E27FC236}">
                <a16:creationId xmlns:a16="http://schemas.microsoft.com/office/drawing/2014/main" id="{BB829EC8-5B3D-469E-942E-5E6E569E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1" name="Rectangle 20">
            <a:extLst>
              <a:ext uri="{FF2B5EF4-FFF2-40B4-BE49-F238E27FC236}">
                <a16:creationId xmlns:a16="http://schemas.microsoft.com/office/drawing/2014/main" id="{488B1383-B33A-45D9-AF5F-DD1522135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 name="Inhaltsplatzhalter 2">
            <a:extLst>
              <a:ext uri="{FF2B5EF4-FFF2-40B4-BE49-F238E27FC236}">
                <a16:creationId xmlns:a16="http://schemas.microsoft.com/office/drawing/2014/main" id="{741A43B2-83D0-40A5-A589-4A75390018DA}"/>
              </a:ext>
            </a:extLst>
          </p:cNvPr>
          <p:cNvSpPr>
            <a:spLocks noGrp="1"/>
          </p:cNvSpPr>
          <p:nvPr>
            <p:ph idx="1"/>
          </p:nvPr>
        </p:nvSpPr>
        <p:spPr>
          <a:xfrm>
            <a:off x="649225" y="2133600"/>
            <a:ext cx="5122652" cy="3759253"/>
          </a:xfrm>
        </p:spPr>
        <p:txBody>
          <a:bodyPr>
            <a:normAutofit/>
          </a:bodyPr>
          <a:lstStyle/>
          <a:p>
            <a:r>
              <a:rPr lang="en-US" dirty="0"/>
              <a:t>Davis, R. E., </a:t>
            </a:r>
            <a:r>
              <a:rPr lang="en-US" dirty="0" err="1"/>
              <a:t>Rossier</a:t>
            </a:r>
            <a:r>
              <a:rPr lang="en-US" dirty="0"/>
              <a:t>, C. E., &amp; Enfield, K. B. (2012). The impact of weather on influenza and pneumonia mortality in New York City, 1975–2002: a retrospective study.</a:t>
            </a:r>
            <a:br>
              <a:rPr lang="en-US" dirty="0"/>
            </a:br>
            <a:r>
              <a:rPr lang="en-US" dirty="0" err="1"/>
              <a:t>PloS</a:t>
            </a:r>
            <a:r>
              <a:rPr lang="en-US" dirty="0"/>
              <a:t> one, 7(3), e34091.</a:t>
            </a:r>
            <a:endParaRPr lang="de-DE" dirty="0"/>
          </a:p>
          <a:p>
            <a:r>
              <a:rPr lang="de-DE" dirty="0"/>
              <a:t>New York 1975-2002:</a:t>
            </a:r>
            <a:br>
              <a:rPr lang="de-DE" dirty="0"/>
            </a:br>
            <a:r>
              <a:rPr lang="de-DE" dirty="0"/>
              <a:t>Dauer der Grippewelle und Todesrate abhängig von absoluter Luftfeuchtigkeit.</a:t>
            </a:r>
          </a:p>
        </p:txBody>
      </p:sp>
      <p:pic>
        <p:nvPicPr>
          <p:cNvPr id="8" name="Grafik 7">
            <a:extLst>
              <a:ext uri="{FF2B5EF4-FFF2-40B4-BE49-F238E27FC236}">
                <a16:creationId xmlns:a16="http://schemas.microsoft.com/office/drawing/2014/main" id="{24B352C8-5D9D-474D-83B4-A89D3BCD9524}"/>
              </a:ext>
            </a:extLst>
          </p:cNvPr>
          <p:cNvPicPr>
            <a:picLocks noChangeAspect="1"/>
          </p:cNvPicPr>
          <p:nvPr/>
        </p:nvPicPr>
        <p:blipFill>
          <a:blip r:embed="rId2"/>
          <a:stretch>
            <a:fillRect/>
          </a:stretch>
        </p:blipFill>
        <p:spPr>
          <a:xfrm>
            <a:off x="7098729" y="645106"/>
            <a:ext cx="3438001" cy="2698831"/>
          </a:xfrm>
          <a:prstGeom prst="rect">
            <a:avLst/>
          </a:prstGeom>
        </p:spPr>
      </p:pic>
      <p:pic>
        <p:nvPicPr>
          <p:cNvPr id="6" name="Grafik 5">
            <a:extLst>
              <a:ext uri="{FF2B5EF4-FFF2-40B4-BE49-F238E27FC236}">
                <a16:creationId xmlns:a16="http://schemas.microsoft.com/office/drawing/2014/main" id="{EE58174A-84A0-4618-A450-12A938D46B83}"/>
              </a:ext>
            </a:extLst>
          </p:cNvPr>
          <p:cNvPicPr>
            <a:picLocks noChangeAspect="1"/>
          </p:cNvPicPr>
          <p:nvPr/>
        </p:nvPicPr>
        <p:blipFill>
          <a:blip r:embed="rId3"/>
          <a:stretch>
            <a:fillRect/>
          </a:stretch>
        </p:blipFill>
        <p:spPr>
          <a:xfrm>
            <a:off x="7283441" y="3508529"/>
            <a:ext cx="3056825" cy="2384324"/>
          </a:xfrm>
          <a:prstGeom prst="rect">
            <a:avLst/>
          </a:prstGeom>
        </p:spPr>
      </p:pic>
      <p:sp>
        <p:nvSpPr>
          <p:cNvPr id="17" name="Freeform 12">
            <a:extLst>
              <a:ext uri="{FF2B5EF4-FFF2-40B4-BE49-F238E27FC236}">
                <a16:creationId xmlns:a16="http://schemas.microsoft.com/office/drawing/2014/main" id="{55D72A3F-A083-4502-838A-2C32C9800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11">
            <a:extLst>
              <a:ext uri="{FF2B5EF4-FFF2-40B4-BE49-F238E27FC236}">
                <a16:creationId xmlns:a16="http://schemas.microsoft.com/office/drawing/2014/main" id="{ADD2565E-493E-4545-99C0-2F033FAF9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3883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5" name="Rectangle 27">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B58879-3DF7-4495-8159-E4919145F02C}"/>
              </a:ext>
            </a:extLst>
          </p:cNvPr>
          <p:cNvSpPr>
            <a:spLocks noGrp="1"/>
          </p:cNvSpPr>
          <p:nvPr>
            <p:ph type="title"/>
          </p:nvPr>
        </p:nvSpPr>
        <p:spPr>
          <a:xfrm>
            <a:off x="649224" y="645106"/>
            <a:ext cx="3650279" cy="1259894"/>
          </a:xfrm>
        </p:spPr>
        <p:txBody>
          <a:bodyPr>
            <a:normAutofit/>
          </a:bodyPr>
          <a:lstStyle/>
          <a:p>
            <a:r>
              <a:rPr lang="de-DE" sz="3100"/>
              <a:t>Erklärungsmodelle</a:t>
            </a:r>
          </a:p>
        </p:txBody>
      </p:sp>
      <p:sp>
        <p:nvSpPr>
          <p:cNvPr id="26" name="Rectangle 29">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 name="Inhaltsplatzhalter 2">
            <a:extLst>
              <a:ext uri="{FF2B5EF4-FFF2-40B4-BE49-F238E27FC236}">
                <a16:creationId xmlns:a16="http://schemas.microsoft.com/office/drawing/2014/main" id="{741A43B2-83D0-40A5-A589-4A75390018DA}"/>
              </a:ext>
            </a:extLst>
          </p:cNvPr>
          <p:cNvSpPr>
            <a:spLocks noGrp="1"/>
          </p:cNvSpPr>
          <p:nvPr>
            <p:ph idx="1"/>
          </p:nvPr>
        </p:nvSpPr>
        <p:spPr>
          <a:xfrm>
            <a:off x="649224" y="2133601"/>
            <a:ext cx="10003535" cy="1359408"/>
          </a:xfrm>
        </p:spPr>
        <p:txBody>
          <a:bodyPr>
            <a:normAutofit/>
          </a:bodyPr>
          <a:lstStyle/>
          <a:p>
            <a:r>
              <a:rPr lang="en-US" dirty="0"/>
              <a:t>Gomez-Barroso, D. et al. (2017). Climatic factors and influenza transmission, Spain, 2010–2015.</a:t>
            </a:r>
            <a:br>
              <a:rPr lang="en-US" dirty="0"/>
            </a:br>
            <a:r>
              <a:rPr lang="en-US" dirty="0"/>
              <a:t>International journal of environmental research and public health, 14(12), 1469.</a:t>
            </a:r>
            <a:endParaRPr lang="de-DE" dirty="0"/>
          </a:p>
          <a:p>
            <a:r>
              <a:rPr lang="de-DE" dirty="0"/>
              <a:t>Grippewelle abhängig von absoluter Luftfeuchtigkeit.</a:t>
            </a:r>
          </a:p>
        </p:txBody>
      </p:sp>
      <p:pic>
        <p:nvPicPr>
          <p:cNvPr id="5" name="Grafik 4">
            <a:extLst>
              <a:ext uri="{FF2B5EF4-FFF2-40B4-BE49-F238E27FC236}">
                <a16:creationId xmlns:a16="http://schemas.microsoft.com/office/drawing/2014/main" id="{B55A4213-E4A0-4418-9CF2-BC2C04D5292E}"/>
              </a:ext>
            </a:extLst>
          </p:cNvPr>
          <p:cNvPicPr>
            <a:picLocks noChangeAspect="1"/>
          </p:cNvPicPr>
          <p:nvPr/>
        </p:nvPicPr>
        <p:blipFill>
          <a:blip r:embed="rId2"/>
          <a:stretch>
            <a:fillRect/>
          </a:stretch>
        </p:blipFill>
        <p:spPr>
          <a:xfrm>
            <a:off x="1229867" y="3493009"/>
            <a:ext cx="8842248" cy="3205317"/>
          </a:xfrm>
          <a:prstGeom prst="rect">
            <a:avLst/>
          </a:prstGeom>
        </p:spPr>
      </p:pic>
      <p:sp>
        <p:nvSpPr>
          <p:cNvPr id="27"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874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CB695-10A0-A555-469A-AAB552D088B2}"/>
              </a:ext>
            </a:extLst>
          </p:cNvPr>
          <p:cNvSpPr>
            <a:spLocks noGrp="1"/>
          </p:cNvSpPr>
          <p:nvPr>
            <p:ph type="title"/>
          </p:nvPr>
        </p:nvSpPr>
        <p:spPr/>
        <p:txBody>
          <a:bodyPr/>
          <a:lstStyle/>
          <a:p>
            <a:r>
              <a:rPr lang="de-DE" dirty="0"/>
              <a:t>Leseempfehlungen</a:t>
            </a:r>
          </a:p>
        </p:txBody>
      </p:sp>
      <p:sp>
        <p:nvSpPr>
          <p:cNvPr id="3" name="Inhaltsplatzhalter 2">
            <a:extLst>
              <a:ext uri="{FF2B5EF4-FFF2-40B4-BE49-F238E27FC236}">
                <a16:creationId xmlns:a16="http://schemas.microsoft.com/office/drawing/2014/main" id="{8B86F0F7-3D09-B85F-962C-383F9A60EEF3}"/>
              </a:ext>
            </a:extLst>
          </p:cNvPr>
          <p:cNvSpPr>
            <a:spLocks noGrp="1"/>
          </p:cNvSpPr>
          <p:nvPr>
            <p:ph idx="1"/>
          </p:nvPr>
        </p:nvSpPr>
        <p:spPr>
          <a:xfrm>
            <a:off x="2038349" y="5336860"/>
            <a:ext cx="9466263" cy="1280890"/>
          </a:xfrm>
        </p:spPr>
        <p:txBody>
          <a:bodyPr>
            <a:normAutofit lnSpcReduction="10000"/>
          </a:bodyPr>
          <a:lstStyle/>
          <a:p>
            <a:r>
              <a:rPr lang="de-DE" dirty="0">
                <a:hlinkClick r:id="rId2"/>
              </a:rPr>
              <a:t>https://www.amazon.de/Die-Geschichte-Seuchen-Stefan-Winkle/dp/3730609637</a:t>
            </a:r>
            <a:endParaRPr lang="de-DE" dirty="0"/>
          </a:p>
          <a:p>
            <a:r>
              <a:rPr lang="de-DE" dirty="0"/>
              <a:t>Mit über 1500 Seiten nicht unbedingt ein Buch für den Strand, aber unbedingt für den Schrank.</a:t>
            </a:r>
          </a:p>
        </p:txBody>
      </p:sp>
      <p:pic>
        <p:nvPicPr>
          <p:cNvPr id="6" name="Grafik 5">
            <a:extLst>
              <a:ext uri="{FF2B5EF4-FFF2-40B4-BE49-F238E27FC236}">
                <a16:creationId xmlns:a16="http://schemas.microsoft.com/office/drawing/2014/main" id="{54B381B4-9A25-9323-E888-3B8FD1ECA7CD}"/>
              </a:ext>
            </a:extLst>
          </p:cNvPr>
          <p:cNvPicPr>
            <a:picLocks noChangeAspect="1"/>
          </p:cNvPicPr>
          <p:nvPr/>
        </p:nvPicPr>
        <p:blipFill>
          <a:blip r:embed="rId3"/>
          <a:stretch>
            <a:fillRect/>
          </a:stretch>
        </p:blipFill>
        <p:spPr>
          <a:xfrm>
            <a:off x="490181" y="1185182"/>
            <a:ext cx="11558943" cy="4151678"/>
          </a:xfrm>
          <a:prstGeom prst="rect">
            <a:avLst/>
          </a:prstGeom>
        </p:spPr>
      </p:pic>
    </p:spTree>
    <p:extLst>
      <p:ext uri="{BB962C8B-B14F-4D97-AF65-F5344CB8AC3E}">
        <p14:creationId xmlns:p14="http://schemas.microsoft.com/office/powerpoint/2010/main" val="3627577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de-DE"/>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de-DE"/>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de-DE"/>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de-DE"/>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de-DE"/>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de-DE"/>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de-DE"/>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de-DE"/>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de-DE"/>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de-DE"/>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de-DE"/>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de-DE"/>
            </a:p>
          </p:txBody>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de-DE"/>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de-DE"/>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de-DE"/>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de-DE"/>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de-DE"/>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de-DE"/>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de-DE"/>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de-DE"/>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de-DE"/>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de-DE"/>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de-DE"/>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de-DE"/>
            </a:p>
          </p:txBody>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de-DE"/>
          </a:p>
        </p:txBody>
      </p:sp>
      <p:sp useBgFill="1">
        <p:nvSpPr>
          <p:cNvPr id="41" name="Rectangle 4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 name="Titel 1">
            <a:extLst>
              <a:ext uri="{FF2B5EF4-FFF2-40B4-BE49-F238E27FC236}">
                <a16:creationId xmlns:a16="http://schemas.microsoft.com/office/drawing/2014/main" id="{515F3C7B-498E-438B-B570-C44F54BFA782}"/>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3700">
                <a:solidFill>
                  <a:srgbClr val="FEFFFF"/>
                </a:solidFill>
              </a:rPr>
              <a:t>CoViD abhängig von Temperatur</a:t>
            </a:r>
            <a:br>
              <a:rPr lang="en-US" sz="3700">
                <a:solidFill>
                  <a:srgbClr val="FEFFFF"/>
                </a:solidFill>
              </a:rPr>
            </a:br>
            <a:r>
              <a:rPr lang="en-US" sz="3700">
                <a:solidFill>
                  <a:srgbClr val="FEFFFF"/>
                </a:solidFill>
              </a:rPr>
              <a:t>und absoluter Luftfeuchtigkeit</a:t>
            </a:r>
          </a:p>
        </p:txBody>
      </p:sp>
      <p:sp>
        <p:nvSpPr>
          <p:cNvPr id="4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Grafik 3">
            <a:extLst>
              <a:ext uri="{FF2B5EF4-FFF2-40B4-BE49-F238E27FC236}">
                <a16:creationId xmlns:a16="http://schemas.microsoft.com/office/drawing/2014/main" id="{AC190894-4017-4982-BD74-37FA700CC7BC}"/>
              </a:ext>
            </a:extLst>
          </p:cNvPr>
          <p:cNvPicPr>
            <a:picLocks noChangeAspect="1"/>
          </p:cNvPicPr>
          <p:nvPr/>
        </p:nvPicPr>
        <p:blipFill>
          <a:blip r:embed="rId2"/>
          <a:stretch>
            <a:fillRect/>
          </a:stretch>
        </p:blipFill>
        <p:spPr>
          <a:xfrm>
            <a:off x="5653793" y="346266"/>
            <a:ext cx="6202927" cy="5551619"/>
          </a:xfrm>
          <a:prstGeom prst="rect">
            <a:avLst/>
          </a:prstGeom>
        </p:spPr>
      </p:pic>
      <p:sp>
        <p:nvSpPr>
          <p:cNvPr id="36" name="Rechteck: gefaltete Ecke 35">
            <a:extLst>
              <a:ext uri="{FF2B5EF4-FFF2-40B4-BE49-F238E27FC236}">
                <a16:creationId xmlns:a16="http://schemas.microsoft.com/office/drawing/2014/main" id="{708B6223-AB6E-4D55-B095-EF6947D0F1B5}"/>
              </a:ext>
            </a:extLst>
          </p:cNvPr>
          <p:cNvSpPr/>
          <p:nvPr/>
        </p:nvSpPr>
        <p:spPr>
          <a:xfrm>
            <a:off x="8157163" y="6045959"/>
            <a:ext cx="3210902" cy="727880"/>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spcAft>
                <a:spcPts val="600"/>
              </a:spcAft>
            </a:pPr>
            <a:r>
              <a:rPr lang="en-US" sz="900" dirty="0" err="1"/>
              <a:t>Sajadi</a:t>
            </a:r>
            <a:r>
              <a:rPr lang="en-US" sz="900" dirty="0"/>
              <a:t>, M. et al. (2020). Temperature, humidity, and latitude analysis to estimate potential spread and seasonality of coronavirus disease 2019 (COVID-19). JAMA network open, 3(6), e2011834-e2011834.</a:t>
            </a:r>
            <a:endParaRPr lang="de-DE" sz="900" dirty="0"/>
          </a:p>
        </p:txBody>
      </p:sp>
    </p:spTree>
    <p:extLst>
      <p:ext uri="{BB962C8B-B14F-4D97-AF65-F5344CB8AC3E}">
        <p14:creationId xmlns:p14="http://schemas.microsoft.com/office/powerpoint/2010/main" val="3403524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619B81C-9A08-6359-7AE6-F59CF808485A}"/>
              </a:ext>
            </a:extLst>
          </p:cNvPr>
          <p:cNvPicPr>
            <a:picLocks noChangeAspect="1"/>
          </p:cNvPicPr>
          <p:nvPr/>
        </p:nvPicPr>
        <p:blipFill>
          <a:blip r:embed="rId2"/>
          <a:stretch>
            <a:fillRect/>
          </a:stretch>
        </p:blipFill>
        <p:spPr>
          <a:xfrm>
            <a:off x="0" y="362094"/>
            <a:ext cx="12192000" cy="6133811"/>
          </a:xfrm>
          <a:prstGeom prst="rect">
            <a:avLst/>
          </a:prstGeom>
        </p:spPr>
      </p:pic>
    </p:spTree>
    <p:extLst>
      <p:ext uri="{BB962C8B-B14F-4D97-AF65-F5344CB8AC3E}">
        <p14:creationId xmlns:p14="http://schemas.microsoft.com/office/powerpoint/2010/main" val="237415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88E051-C8B7-47C5-8E84-38FC80F2EB5D}"/>
              </a:ext>
            </a:extLst>
          </p:cNvPr>
          <p:cNvSpPr>
            <a:spLocks noGrp="1"/>
          </p:cNvSpPr>
          <p:nvPr>
            <p:ph type="title"/>
          </p:nvPr>
        </p:nvSpPr>
        <p:spPr/>
        <p:txBody>
          <a:bodyPr/>
          <a:lstStyle/>
          <a:p>
            <a:r>
              <a:rPr lang="de-DE" dirty="0"/>
              <a:t>CoViD-19 Todesraten</a:t>
            </a:r>
          </a:p>
        </p:txBody>
      </p:sp>
      <p:pic>
        <p:nvPicPr>
          <p:cNvPr id="4" name="Grafik 3">
            <a:extLst>
              <a:ext uri="{FF2B5EF4-FFF2-40B4-BE49-F238E27FC236}">
                <a16:creationId xmlns:a16="http://schemas.microsoft.com/office/drawing/2014/main" id="{E196DC48-652E-4C42-91D4-72CD0EE8FF53}"/>
              </a:ext>
            </a:extLst>
          </p:cNvPr>
          <p:cNvPicPr>
            <a:picLocks noChangeAspect="1"/>
          </p:cNvPicPr>
          <p:nvPr/>
        </p:nvPicPr>
        <p:blipFill>
          <a:blip r:embed="rId2"/>
          <a:stretch>
            <a:fillRect/>
          </a:stretch>
        </p:blipFill>
        <p:spPr>
          <a:xfrm>
            <a:off x="2592924" y="1365683"/>
            <a:ext cx="7780782" cy="5492317"/>
          </a:xfrm>
          <a:prstGeom prst="rect">
            <a:avLst/>
          </a:prstGeom>
        </p:spPr>
      </p:pic>
    </p:spTree>
    <p:extLst>
      <p:ext uri="{BB962C8B-B14F-4D97-AF65-F5344CB8AC3E}">
        <p14:creationId xmlns:p14="http://schemas.microsoft.com/office/powerpoint/2010/main" val="2575843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99952C3-EF0F-45D6-A32D-0B1997333ABC}"/>
              </a:ext>
            </a:extLst>
          </p:cNvPr>
          <p:cNvPicPr>
            <a:picLocks noChangeAspect="1"/>
          </p:cNvPicPr>
          <p:nvPr/>
        </p:nvPicPr>
        <p:blipFill>
          <a:blip r:embed="rId2"/>
          <a:stretch>
            <a:fillRect/>
          </a:stretch>
        </p:blipFill>
        <p:spPr>
          <a:xfrm>
            <a:off x="2317214" y="46821"/>
            <a:ext cx="7557571" cy="6764357"/>
          </a:xfrm>
          <a:prstGeom prst="rect">
            <a:avLst/>
          </a:prstGeom>
        </p:spPr>
      </p:pic>
    </p:spTree>
    <p:extLst>
      <p:ext uri="{BB962C8B-B14F-4D97-AF65-F5344CB8AC3E}">
        <p14:creationId xmlns:p14="http://schemas.microsoft.com/office/powerpoint/2010/main" val="875206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E8502A-9FA6-4B75-B53D-2C6331AE38AF}"/>
              </a:ext>
            </a:extLst>
          </p:cNvPr>
          <p:cNvSpPr>
            <a:spLocks noGrp="1"/>
          </p:cNvSpPr>
          <p:nvPr>
            <p:ph type="title"/>
          </p:nvPr>
        </p:nvSpPr>
        <p:spPr/>
        <p:txBody>
          <a:bodyPr/>
          <a:lstStyle/>
          <a:p>
            <a:r>
              <a:rPr lang="de-DE" dirty="0"/>
              <a:t>Akute (virale)</a:t>
            </a:r>
            <a:br>
              <a:rPr lang="de-DE" dirty="0"/>
            </a:br>
            <a:r>
              <a:rPr lang="de-DE" dirty="0"/>
              <a:t>Atemwegserkrankungen</a:t>
            </a:r>
          </a:p>
        </p:txBody>
      </p:sp>
      <p:pic>
        <p:nvPicPr>
          <p:cNvPr id="4" name="Grafik 3">
            <a:extLst>
              <a:ext uri="{FF2B5EF4-FFF2-40B4-BE49-F238E27FC236}">
                <a16:creationId xmlns:a16="http://schemas.microsoft.com/office/drawing/2014/main" id="{06C25034-13F9-4FED-B35A-F6322C696584}"/>
              </a:ext>
            </a:extLst>
          </p:cNvPr>
          <p:cNvPicPr>
            <a:picLocks noChangeAspect="1"/>
          </p:cNvPicPr>
          <p:nvPr/>
        </p:nvPicPr>
        <p:blipFill>
          <a:blip r:embed="rId2"/>
          <a:stretch>
            <a:fillRect/>
          </a:stretch>
        </p:blipFill>
        <p:spPr>
          <a:xfrm>
            <a:off x="2169322" y="2000249"/>
            <a:ext cx="9416125" cy="4692421"/>
          </a:xfrm>
          <a:prstGeom prst="rect">
            <a:avLst/>
          </a:prstGeom>
        </p:spPr>
      </p:pic>
      <p:sp>
        <p:nvSpPr>
          <p:cNvPr id="5" name="Rechteck: gefaltete Ecke 4">
            <a:extLst>
              <a:ext uri="{FF2B5EF4-FFF2-40B4-BE49-F238E27FC236}">
                <a16:creationId xmlns:a16="http://schemas.microsoft.com/office/drawing/2014/main" id="{F8FED89C-DCF6-4B66-BBC7-C184438CCA5E}"/>
              </a:ext>
            </a:extLst>
          </p:cNvPr>
          <p:cNvSpPr/>
          <p:nvPr/>
        </p:nvSpPr>
        <p:spPr>
          <a:xfrm>
            <a:off x="3413137" y="2333193"/>
            <a:ext cx="1820277" cy="493481"/>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RKI; 2020/21</a:t>
            </a:r>
            <a:endParaRPr lang="de-DE" sz="1600" dirty="0"/>
          </a:p>
        </p:txBody>
      </p:sp>
    </p:spTree>
    <p:extLst>
      <p:ext uri="{BB962C8B-B14F-4D97-AF65-F5344CB8AC3E}">
        <p14:creationId xmlns:p14="http://schemas.microsoft.com/office/powerpoint/2010/main" val="3452236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81F070-EE10-4195-A329-298C9F78EB93}"/>
              </a:ext>
            </a:extLst>
          </p:cNvPr>
          <p:cNvSpPr>
            <a:spLocks noGrp="1"/>
          </p:cNvSpPr>
          <p:nvPr>
            <p:ph type="title"/>
          </p:nvPr>
        </p:nvSpPr>
        <p:spPr/>
        <p:txBody>
          <a:bodyPr/>
          <a:lstStyle/>
          <a:p>
            <a:r>
              <a:rPr lang="de-DE" dirty="0"/>
              <a:t>Klinische Symptome</a:t>
            </a:r>
          </a:p>
        </p:txBody>
      </p:sp>
      <p:sp>
        <p:nvSpPr>
          <p:cNvPr id="3" name="Textplatzhalter 2">
            <a:extLst>
              <a:ext uri="{FF2B5EF4-FFF2-40B4-BE49-F238E27FC236}">
                <a16:creationId xmlns:a16="http://schemas.microsoft.com/office/drawing/2014/main" id="{681FDEAC-72AB-4E29-B468-2581704AC3C3}"/>
              </a:ext>
            </a:extLst>
          </p:cNvPr>
          <p:cNvSpPr>
            <a:spLocks noGrp="1"/>
          </p:cNvSpPr>
          <p:nvPr>
            <p:ph type="body" idx="1"/>
          </p:nvPr>
        </p:nvSpPr>
        <p:spPr/>
        <p:txBody>
          <a:bodyPr/>
          <a:lstStyle/>
          <a:p>
            <a:r>
              <a:rPr lang="en-US" dirty="0" err="1"/>
              <a:t>CoViD</a:t>
            </a:r>
            <a:r>
              <a:rPr lang="en-US" dirty="0"/>
              <a:t> 19</a:t>
            </a:r>
            <a:br>
              <a:rPr lang="en-US" dirty="0"/>
            </a:br>
            <a:r>
              <a:rPr lang="en-US" sz="1200" dirty="0"/>
              <a:t>Li et al. (2021). </a:t>
            </a:r>
            <a:r>
              <a:rPr lang="en-US" sz="1200" dirty="0" err="1"/>
              <a:t>Epidem</a:t>
            </a:r>
            <a:r>
              <a:rPr lang="en-US" sz="1200" dirty="0"/>
              <a:t> J med </a:t>
            </a:r>
            <a:r>
              <a:rPr lang="en-US" sz="1200" dirty="0" err="1"/>
              <a:t>virol</a:t>
            </a:r>
            <a:r>
              <a:rPr lang="en-US" sz="1200" dirty="0"/>
              <a:t>, 93(3), 1449.</a:t>
            </a:r>
            <a:endParaRPr lang="de-DE" sz="1200" dirty="0"/>
          </a:p>
        </p:txBody>
      </p:sp>
      <p:sp>
        <p:nvSpPr>
          <p:cNvPr id="4" name="Inhaltsplatzhalter 3">
            <a:extLst>
              <a:ext uri="{FF2B5EF4-FFF2-40B4-BE49-F238E27FC236}">
                <a16:creationId xmlns:a16="http://schemas.microsoft.com/office/drawing/2014/main" id="{697B76F0-5751-48B8-94F5-28E9CA60C0FB}"/>
              </a:ext>
            </a:extLst>
          </p:cNvPr>
          <p:cNvSpPr>
            <a:spLocks noGrp="1"/>
          </p:cNvSpPr>
          <p:nvPr>
            <p:ph sz="half" idx="2"/>
          </p:nvPr>
        </p:nvSpPr>
        <p:spPr/>
        <p:txBody>
          <a:bodyPr>
            <a:normAutofit fontScale="92500" lnSpcReduction="20000"/>
          </a:bodyPr>
          <a:lstStyle/>
          <a:p>
            <a:r>
              <a:rPr lang="de-DE" dirty="0"/>
              <a:t>Fieber				78,8 %</a:t>
            </a:r>
          </a:p>
          <a:p>
            <a:r>
              <a:rPr lang="de-DE" dirty="0"/>
              <a:t>Husten				53,9 %</a:t>
            </a:r>
          </a:p>
          <a:p>
            <a:r>
              <a:rPr lang="de-DE" dirty="0"/>
              <a:t>Unwohlsein			37,9 %</a:t>
            </a:r>
          </a:p>
          <a:p>
            <a:r>
              <a:rPr lang="de-DE" dirty="0"/>
              <a:t>Schnupfen			  7,5 %</a:t>
            </a:r>
          </a:p>
          <a:p>
            <a:r>
              <a:rPr lang="de-DE" dirty="0"/>
              <a:t>Durchfall				  9,5 %	</a:t>
            </a:r>
          </a:p>
          <a:p>
            <a:r>
              <a:rPr lang="de-DE" dirty="0"/>
              <a:t>Bauchschmerzen,</a:t>
            </a:r>
            <a:br>
              <a:rPr lang="de-DE" dirty="0"/>
            </a:br>
            <a:r>
              <a:rPr lang="de-DE" dirty="0"/>
              <a:t>Übelkeit				  4,5 %</a:t>
            </a:r>
          </a:p>
          <a:p>
            <a:r>
              <a:rPr lang="de-DE" dirty="0"/>
              <a:t>Krankenhaus			10,96 %</a:t>
            </a:r>
          </a:p>
          <a:p>
            <a:r>
              <a:rPr lang="de-DE" dirty="0"/>
              <a:t>Beatmung			  0,78 %</a:t>
            </a:r>
          </a:p>
          <a:p>
            <a:r>
              <a:rPr lang="de-DE" dirty="0"/>
              <a:t>Tod					  0,15 % *</a:t>
            </a:r>
          </a:p>
        </p:txBody>
      </p:sp>
      <p:sp>
        <p:nvSpPr>
          <p:cNvPr id="5" name="Textplatzhalter 4">
            <a:extLst>
              <a:ext uri="{FF2B5EF4-FFF2-40B4-BE49-F238E27FC236}">
                <a16:creationId xmlns:a16="http://schemas.microsoft.com/office/drawing/2014/main" id="{0F0CA3D1-3590-4282-876A-A92E15A6FB25}"/>
              </a:ext>
            </a:extLst>
          </p:cNvPr>
          <p:cNvSpPr>
            <a:spLocks noGrp="1"/>
          </p:cNvSpPr>
          <p:nvPr>
            <p:ph type="body" sz="quarter" idx="3"/>
          </p:nvPr>
        </p:nvSpPr>
        <p:spPr>
          <a:xfrm>
            <a:off x="7506629" y="1969475"/>
            <a:ext cx="3999001" cy="576262"/>
          </a:xfrm>
        </p:spPr>
        <p:txBody>
          <a:bodyPr/>
          <a:lstStyle/>
          <a:p>
            <a:r>
              <a:rPr lang="de-DE" dirty="0"/>
              <a:t>Influenza</a:t>
            </a:r>
            <a:br>
              <a:rPr lang="de-DE" dirty="0"/>
            </a:br>
            <a:r>
              <a:rPr lang="de-DE" sz="1200" dirty="0" err="1"/>
              <a:t>Monto</a:t>
            </a:r>
            <a:r>
              <a:rPr lang="de-DE" sz="1200" dirty="0"/>
              <a:t>  et al. (2000). Arch </a:t>
            </a:r>
            <a:r>
              <a:rPr lang="de-DE" sz="1200" dirty="0" err="1"/>
              <a:t>int</a:t>
            </a:r>
            <a:r>
              <a:rPr lang="de-DE" sz="1200" dirty="0"/>
              <a:t> </a:t>
            </a:r>
            <a:r>
              <a:rPr lang="de-DE" sz="1200" dirty="0" err="1"/>
              <a:t>med</a:t>
            </a:r>
            <a:r>
              <a:rPr lang="de-DE" sz="1200" dirty="0"/>
              <a:t>, 160(21), 3243.</a:t>
            </a:r>
          </a:p>
        </p:txBody>
      </p:sp>
      <p:sp>
        <p:nvSpPr>
          <p:cNvPr id="6" name="Inhaltsplatzhalter 5">
            <a:extLst>
              <a:ext uri="{FF2B5EF4-FFF2-40B4-BE49-F238E27FC236}">
                <a16:creationId xmlns:a16="http://schemas.microsoft.com/office/drawing/2014/main" id="{A6210277-9F07-4491-B73F-53CBE8371EF6}"/>
              </a:ext>
            </a:extLst>
          </p:cNvPr>
          <p:cNvSpPr>
            <a:spLocks noGrp="1"/>
          </p:cNvSpPr>
          <p:nvPr>
            <p:ph sz="quarter" idx="4"/>
          </p:nvPr>
        </p:nvSpPr>
        <p:spPr/>
        <p:txBody>
          <a:bodyPr>
            <a:normAutofit fontScale="92500" lnSpcReduction="20000"/>
          </a:bodyPr>
          <a:lstStyle/>
          <a:p>
            <a:r>
              <a:rPr lang="de-DE" dirty="0"/>
              <a:t>Fieber				68 %</a:t>
            </a:r>
          </a:p>
          <a:p>
            <a:r>
              <a:rPr lang="de-DE" dirty="0"/>
              <a:t>Husten				93 %</a:t>
            </a:r>
          </a:p>
          <a:p>
            <a:r>
              <a:rPr lang="de-DE" dirty="0"/>
              <a:t>Unwohlsein			94 %</a:t>
            </a:r>
          </a:p>
          <a:p>
            <a:r>
              <a:rPr lang="de-DE" dirty="0"/>
              <a:t>Schnupfen			91 %</a:t>
            </a:r>
          </a:p>
          <a:p>
            <a:r>
              <a:rPr lang="de-DE" dirty="0"/>
              <a:t>Appetitlosigkeit		92 %</a:t>
            </a:r>
          </a:p>
          <a:p>
            <a:r>
              <a:rPr lang="de-DE" dirty="0"/>
              <a:t>Kopfschmerzen		91 %</a:t>
            </a:r>
          </a:p>
          <a:p>
            <a:r>
              <a:rPr lang="de-DE" dirty="0"/>
              <a:t>Krankenhaus			2,7 % **</a:t>
            </a:r>
          </a:p>
          <a:p>
            <a:r>
              <a:rPr lang="de-DE" dirty="0"/>
              <a:t>Tod					2,14 % **</a:t>
            </a:r>
          </a:p>
        </p:txBody>
      </p:sp>
      <p:sp>
        <p:nvSpPr>
          <p:cNvPr id="7" name="Rechteck: gefaltete Ecke 6">
            <a:extLst>
              <a:ext uri="{FF2B5EF4-FFF2-40B4-BE49-F238E27FC236}">
                <a16:creationId xmlns:a16="http://schemas.microsoft.com/office/drawing/2014/main" id="{7C7A59DC-9AE8-43FD-A570-1CDFAC191AB6}"/>
              </a:ext>
            </a:extLst>
          </p:cNvPr>
          <p:cNvSpPr/>
          <p:nvPr/>
        </p:nvSpPr>
        <p:spPr>
          <a:xfrm>
            <a:off x="2577399" y="6003786"/>
            <a:ext cx="9179116" cy="576262"/>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marL="171450" indent="-171450">
              <a:buFont typeface="Arial" panose="020B0604020202020204" pitchFamily="34" charset="0"/>
              <a:buChar char="•"/>
            </a:pPr>
            <a:r>
              <a:rPr lang="en-US" sz="1200" dirty="0"/>
              <a:t>Ioannidis, J. P. (2021). European journal of clinical investigation, 51(5), e13554.</a:t>
            </a:r>
          </a:p>
          <a:p>
            <a:r>
              <a:rPr lang="en-US" sz="1200" dirty="0"/>
              <a:t>** Pitman, R. J. et al. (2007). Journal of infection, 54(6), 530-538.</a:t>
            </a:r>
            <a:endParaRPr lang="de-DE" sz="1200" dirty="0"/>
          </a:p>
        </p:txBody>
      </p:sp>
    </p:spTree>
    <p:extLst>
      <p:ext uri="{BB962C8B-B14F-4D97-AF65-F5344CB8AC3E}">
        <p14:creationId xmlns:p14="http://schemas.microsoft.com/office/powerpoint/2010/main" val="251852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99265DC-3DAC-32D2-B91D-24D6CD7DD7E0}"/>
              </a:ext>
            </a:extLst>
          </p:cNvPr>
          <p:cNvPicPr>
            <a:picLocks noChangeAspect="1"/>
          </p:cNvPicPr>
          <p:nvPr/>
        </p:nvPicPr>
        <p:blipFill>
          <a:blip r:embed="rId2"/>
          <a:stretch>
            <a:fillRect/>
          </a:stretch>
        </p:blipFill>
        <p:spPr>
          <a:xfrm>
            <a:off x="2228849" y="1671857"/>
            <a:ext cx="9286875" cy="5086350"/>
          </a:xfrm>
          <a:prstGeom prst="rect">
            <a:avLst/>
          </a:prstGeom>
        </p:spPr>
      </p:pic>
      <p:sp>
        <p:nvSpPr>
          <p:cNvPr id="4" name="Ellipse 3">
            <a:extLst>
              <a:ext uri="{FF2B5EF4-FFF2-40B4-BE49-F238E27FC236}">
                <a16:creationId xmlns:a16="http://schemas.microsoft.com/office/drawing/2014/main" id="{7F67D4BC-14B8-32AF-A187-D240D1CF2589}"/>
              </a:ext>
            </a:extLst>
          </p:cNvPr>
          <p:cNvSpPr/>
          <p:nvPr/>
        </p:nvSpPr>
        <p:spPr>
          <a:xfrm>
            <a:off x="2514600" y="5829300"/>
            <a:ext cx="3381375" cy="1028700"/>
          </a:xfrm>
          <a:prstGeom prst="ellipse">
            <a:avLst/>
          </a:prstGeom>
          <a:noFill/>
          <a:ln w="857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3985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A8D2E-338A-2117-7018-AB413A7C5924}"/>
              </a:ext>
            </a:extLst>
          </p:cNvPr>
          <p:cNvSpPr>
            <a:spLocks noGrp="1"/>
          </p:cNvSpPr>
          <p:nvPr>
            <p:ph type="title"/>
          </p:nvPr>
        </p:nvSpPr>
        <p:spPr/>
        <p:txBody>
          <a:bodyPr/>
          <a:lstStyle/>
          <a:p>
            <a:r>
              <a:rPr lang="en-US" dirty="0"/>
              <a:t>John P.A. Ioannidis</a:t>
            </a:r>
            <a:br>
              <a:rPr lang="en-US" dirty="0"/>
            </a:br>
            <a:r>
              <a:rPr lang="en-US" dirty="0"/>
              <a:t>March 17, 2020:</a:t>
            </a:r>
            <a:endParaRPr lang="de-DE" dirty="0"/>
          </a:p>
        </p:txBody>
      </p:sp>
      <p:sp>
        <p:nvSpPr>
          <p:cNvPr id="3" name="Inhaltsplatzhalter 2">
            <a:extLst>
              <a:ext uri="{FF2B5EF4-FFF2-40B4-BE49-F238E27FC236}">
                <a16:creationId xmlns:a16="http://schemas.microsoft.com/office/drawing/2014/main" id="{F49EED3A-3254-4D9E-67AC-93C45F5E9FFB}"/>
              </a:ext>
            </a:extLst>
          </p:cNvPr>
          <p:cNvSpPr>
            <a:spLocks noGrp="1"/>
          </p:cNvSpPr>
          <p:nvPr>
            <p:ph idx="1"/>
          </p:nvPr>
        </p:nvSpPr>
        <p:spPr/>
        <p:txBody>
          <a:bodyPr/>
          <a:lstStyle/>
          <a:p>
            <a:r>
              <a:rPr lang="en-US" dirty="0"/>
              <a:t>The current coronavirus disease, Covid-19, has been called a once-in-a-century pandemic. But it may also be a once-in-a-century evidence fiasco.</a:t>
            </a:r>
          </a:p>
          <a:p>
            <a:r>
              <a:rPr lang="en-US" dirty="0"/>
              <a:t>At a time when everyone needs better information, from disease modelers and governments to people quarantined or just social distancing, we lack reliable evidence on how many people have been infected with SARS-CoV-2 or who continue to become infected.</a:t>
            </a:r>
          </a:p>
          <a:p>
            <a:r>
              <a:rPr lang="en-US" dirty="0"/>
              <a:t>How can policymakers tell if they are doing more good than harm?</a:t>
            </a:r>
          </a:p>
          <a:p>
            <a:r>
              <a:rPr lang="en-US" dirty="0"/>
              <a:t>Reported case fatality rates, like the official 3.4% rate from the World Health Organization, cause horror — and are meaningless.</a:t>
            </a:r>
          </a:p>
          <a:p>
            <a:r>
              <a:rPr lang="de-DE" dirty="0"/>
              <a:t>Diamond Princess cruise </a:t>
            </a:r>
            <a:r>
              <a:rPr lang="de-DE" dirty="0" err="1"/>
              <a:t>ship</a:t>
            </a:r>
            <a:r>
              <a:rPr lang="de-DE" dirty="0"/>
              <a:t>: CFR = 1,0 % (</a:t>
            </a:r>
            <a:r>
              <a:rPr lang="de-DE" dirty="0" err="1"/>
              <a:t>largely</a:t>
            </a:r>
            <a:r>
              <a:rPr lang="de-DE" dirty="0"/>
              <a:t> </a:t>
            </a:r>
            <a:r>
              <a:rPr lang="de-DE" dirty="0" err="1"/>
              <a:t>elderly</a:t>
            </a:r>
            <a:r>
              <a:rPr lang="de-DE" dirty="0"/>
              <a:t> </a:t>
            </a:r>
            <a:r>
              <a:rPr lang="de-DE" dirty="0" err="1"/>
              <a:t>population</a:t>
            </a:r>
            <a:r>
              <a:rPr lang="de-DE" dirty="0"/>
              <a:t>)</a:t>
            </a:r>
          </a:p>
        </p:txBody>
      </p:sp>
    </p:spTree>
    <p:extLst>
      <p:ext uri="{BB962C8B-B14F-4D97-AF65-F5344CB8AC3E}">
        <p14:creationId xmlns:p14="http://schemas.microsoft.com/office/powerpoint/2010/main" val="4775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E984D-A9B4-F629-42B0-37DD12C5142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661B18-8103-4EEF-1979-DE2D81631ECD}"/>
              </a:ext>
            </a:extLst>
          </p:cNvPr>
          <p:cNvSpPr>
            <a:spLocks noGrp="1"/>
          </p:cNvSpPr>
          <p:nvPr>
            <p:ph type="title"/>
          </p:nvPr>
        </p:nvSpPr>
        <p:spPr/>
        <p:txBody>
          <a:bodyPr/>
          <a:lstStyle/>
          <a:p>
            <a:r>
              <a:rPr lang="en-US" dirty="0"/>
              <a:t>John P.A. Ioannidis</a:t>
            </a:r>
            <a:br>
              <a:rPr lang="en-US" dirty="0"/>
            </a:br>
            <a:r>
              <a:rPr lang="en-US" dirty="0"/>
              <a:t>March 17, 2020:</a:t>
            </a:r>
            <a:endParaRPr lang="de-DE" dirty="0"/>
          </a:p>
        </p:txBody>
      </p:sp>
      <p:sp>
        <p:nvSpPr>
          <p:cNvPr id="3" name="Inhaltsplatzhalter 2">
            <a:extLst>
              <a:ext uri="{FF2B5EF4-FFF2-40B4-BE49-F238E27FC236}">
                <a16:creationId xmlns:a16="http://schemas.microsoft.com/office/drawing/2014/main" id="{49DC1710-F7CF-9110-F3B1-9CB8ACAC5D6C}"/>
              </a:ext>
            </a:extLst>
          </p:cNvPr>
          <p:cNvSpPr>
            <a:spLocks noGrp="1"/>
          </p:cNvSpPr>
          <p:nvPr>
            <p:ph idx="1"/>
          </p:nvPr>
        </p:nvSpPr>
        <p:spPr>
          <a:xfrm>
            <a:off x="2589212" y="1733549"/>
            <a:ext cx="8915400" cy="4991101"/>
          </a:xfrm>
        </p:spPr>
        <p:txBody>
          <a:bodyPr>
            <a:normAutofit/>
          </a:bodyPr>
          <a:lstStyle/>
          <a:p>
            <a:r>
              <a:rPr lang="en-US" dirty="0"/>
              <a:t>death rate among people infected: 0.125% (0.025% - 0.625%)</a:t>
            </a:r>
          </a:p>
          <a:p>
            <a:r>
              <a:rPr lang="de-DE" dirty="0"/>
              <a:t>Andere Corona-Viren: CFR bis 8 % (!) </a:t>
            </a:r>
            <a:r>
              <a:rPr lang="de-DE" sz="1100" dirty="0"/>
              <a:t>(Patrick DM et al. An </a:t>
            </a:r>
            <a:r>
              <a:rPr lang="de-DE" sz="1100" dirty="0" err="1"/>
              <a:t>Outbreak</a:t>
            </a:r>
            <a:r>
              <a:rPr lang="de-DE" sz="1100" dirty="0"/>
              <a:t> of Human Coronavirus OC43 </a:t>
            </a:r>
            <a:r>
              <a:rPr lang="de-DE" sz="1100" dirty="0" err="1"/>
              <a:t>Infection</a:t>
            </a:r>
            <a:r>
              <a:rPr lang="de-DE" sz="1100" dirty="0"/>
              <a:t> and </a:t>
            </a:r>
            <a:r>
              <a:rPr lang="de-DE" sz="1100" dirty="0" err="1"/>
              <a:t>Serological</a:t>
            </a:r>
            <a:r>
              <a:rPr lang="de-DE" sz="1100" dirty="0"/>
              <a:t> Cross-</a:t>
            </a:r>
            <a:r>
              <a:rPr lang="de-DE" sz="1100" dirty="0" err="1"/>
              <a:t>reactivity</a:t>
            </a:r>
            <a:r>
              <a:rPr lang="de-DE" sz="1100" dirty="0"/>
              <a:t> </a:t>
            </a:r>
            <a:r>
              <a:rPr lang="de-DE" sz="1100" dirty="0" err="1"/>
              <a:t>with</a:t>
            </a:r>
            <a:r>
              <a:rPr lang="de-DE" sz="1100" dirty="0"/>
              <a:t> SARS Coronavirus. Can J </a:t>
            </a:r>
            <a:r>
              <a:rPr lang="de-DE" sz="1100" dirty="0" err="1"/>
              <a:t>Infect</a:t>
            </a:r>
            <a:r>
              <a:rPr lang="de-DE" sz="1100" dirty="0"/>
              <a:t> Dis </a:t>
            </a:r>
            <a:r>
              <a:rPr lang="de-DE" sz="1100" dirty="0" err="1"/>
              <a:t>Med</a:t>
            </a:r>
            <a:r>
              <a:rPr lang="de-DE" sz="1100" dirty="0"/>
              <a:t> </a:t>
            </a:r>
            <a:r>
              <a:rPr lang="de-DE" sz="1100" dirty="0" err="1"/>
              <a:t>Microbiol</a:t>
            </a:r>
            <a:r>
              <a:rPr lang="de-DE" sz="1100" dirty="0"/>
              <a:t>, 2006.)</a:t>
            </a:r>
          </a:p>
          <a:p>
            <a:r>
              <a:rPr lang="en-US" dirty="0"/>
              <a:t>These “mild” coronaviruses may be implicated in several thousands of deaths every year worldwide, though the vast majority of them are not documented with precise testing.</a:t>
            </a:r>
          </a:p>
          <a:p>
            <a:r>
              <a:rPr lang="de-DE" dirty="0"/>
              <a:t>(Walsh EE et al. Clinical </a:t>
            </a:r>
            <a:r>
              <a:rPr lang="de-DE" dirty="0" err="1"/>
              <a:t>impact</a:t>
            </a:r>
            <a:r>
              <a:rPr lang="de-DE" dirty="0"/>
              <a:t> of human </a:t>
            </a:r>
            <a:r>
              <a:rPr lang="de-DE" dirty="0" err="1"/>
              <a:t>coronaviruses</a:t>
            </a:r>
            <a:r>
              <a:rPr lang="de-DE" dirty="0"/>
              <a:t> 229E and OC43 </a:t>
            </a:r>
            <a:r>
              <a:rPr lang="de-DE" dirty="0" err="1"/>
              <a:t>infection</a:t>
            </a:r>
            <a:r>
              <a:rPr lang="de-DE" dirty="0"/>
              <a:t> in diverse adult </a:t>
            </a:r>
            <a:r>
              <a:rPr lang="de-DE" dirty="0" err="1"/>
              <a:t>populations</a:t>
            </a:r>
            <a:r>
              <a:rPr lang="de-DE" dirty="0"/>
              <a:t>. J </a:t>
            </a:r>
            <a:r>
              <a:rPr lang="de-DE" dirty="0" err="1"/>
              <a:t>Infect</a:t>
            </a:r>
            <a:r>
              <a:rPr lang="de-DE" dirty="0"/>
              <a:t> Dis. 2013):</a:t>
            </a:r>
          </a:p>
          <a:p>
            <a:pPr lvl="1"/>
            <a:r>
              <a:rPr lang="en-US" dirty="0"/>
              <a:t>Influenza viruses were detected in 18% of the specimens, while any kind of respiratory virus was found in 47%.</a:t>
            </a:r>
          </a:p>
          <a:p>
            <a:pPr lvl="1"/>
            <a:r>
              <a:rPr lang="en-US" dirty="0"/>
              <a:t>In some people […] more than one virus is found </a:t>
            </a:r>
          </a:p>
          <a:p>
            <a:pPr lvl="1"/>
            <a:r>
              <a:rPr lang="en-US" dirty="0"/>
              <a:t>bacteria are often superimposed.</a:t>
            </a:r>
          </a:p>
          <a:p>
            <a:r>
              <a:rPr lang="en-US" dirty="0"/>
              <a:t>A positive test for coronavirus does not mean necessarily that this virus is always primarily responsible for a patient’s demise.</a:t>
            </a:r>
            <a:endParaRPr lang="de-DE" dirty="0"/>
          </a:p>
        </p:txBody>
      </p:sp>
    </p:spTree>
    <p:extLst>
      <p:ext uri="{BB962C8B-B14F-4D97-AF65-F5344CB8AC3E}">
        <p14:creationId xmlns:p14="http://schemas.microsoft.com/office/powerpoint/2010/main" val="128534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22A5A-FD0A-2297-6B75-E9F10FA2DF5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FB0C8D-8502-BC45-7D83-99EEAC6D6C43}"/>
              </a:ext>
            </a:extLst>
          </p:cNvPr>
          <p:cNvSpPr>
            <a:spLocks noGrp="1"/>
          </p:cNvSpPr>
          <p:nvPr>
            <p:ph type="title"/>
          </p:nvPr>
        </p:nvSpPr>
        <p:spPr/>
        <p:txBody>
          <a:bodyPr/>
          <a:lstStyle/>
          <a:p>
            <a:r>
              <a:rPr lang="en-US" dirty="0"/>
              <a:t>John P.A. Ioannidis</a:t>
            </a:r>
            <a:br>
              <a:rPr lang="en-US" dirty="0"/>
            </a:br>
            <a:r>
              <a:rPr lang="en-US" dirty="0"/>
              <a:t>March 17, 2020:</a:t>
            </a:r>
            <a:endParaRPr lang="de-DE" dirty="0"/>
          </a:p>
        </p:txBody>
      </p:sp>
      <p:sp>
        <p:nvSpPr>
          <p:cNvPr id="3" name="Inhaltsplatzhalter 2">
            <a:extLst>
              <a:ext uri="{FF2B5EF4-FFF2-40B4-BE49-F238E27FC236}">
                <a16:creationId xmlns:a16="http://schemas.microsoft.com/office/drawing/2014/main" id="{EA7B950D-BD35-1CA9-22F0-C460A95A49C0}"/>
              </a:ext>
            </a:extLst>
          </p:cNvPr>
          <p:cNvSpPr>
            <a:spLocks noGrp="1"/>
          </p:cNvSpPr>
          <p:nvPr>
            <p:ph idx="1"/>
          </p:nvPr>
        </p:nvSpPr>
        <p:spPr>
          <a:xfrm>
            <a:off x="2589212" y="1733549"/>
            <a:ext cx="8915400" cy="4991101"/>
          </a:xfrm>
        </p:spPr>
        <p:txBody>
          <a:bodyPr>
            <a:normAutofit/>
          </a:bodyPr>
          <a:lstStyle/>
          <a:p>
            <a:r>
              <a:rPr lang="en-US" dirty="0"/>
              <a:t>“Flattening the curve” to avoid overwhelming the health system is conceptually sound — in theory. A visual that has become viral in media and social media shows how flattening the curve reduces the volume of the epidemic that is above the threshold of what the health system can handle at any moment. Yet if the health system does become overwhelmed, the majority of the extra deaths may not be due to coronavirus but to other common diseases and conditions such as heart attacks, strokes, trauma, bleeding, and the like that are not adequately treated.</a:t>
            </a:r>
            <a:endParaRPr lang="de-DE" dirty="0"/>
          </a:p>
        </p:txBody>
      </p:sp>
    </p:spTree>
    <p:extLst>
      <p:ext uri="{BB962C8B-B14F-4D97-AF65-F5344CB8AC3E}">
        <p14:creationId xmlns:p14="http://schemas.microsoft.com/office/powerpoint/2010/main" val="1176029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CB695-10A0-A555-469A-AAB552D088B2}"/>
              </a:ext>
            </a:extLst>
          </p:cNvPr>
          <p:cNvSpPr>
            <a:spLocks noGrp="1"/>
          </p:cNvSpPr>
          <p:nvPr>
            <p:ph type="title"/>
          </p:nvPr>
        </p:nvSpPr>
        <p:spPr/>
        <p:txBody>
          <a:bodyPr/>
          <a:lstStyle/>
          <a:p>
            <a:r>
              <a:rPr lang="de-DE" dirty="0"/>
              <a:t>Leseempfehlungen</a:t>
            </a:r>
          </a:p>
        </p:txBody>
      </p:sp>
      <p:sp>
        <p:nvSpPr>
          <p:cNvPr id="3" name="Inhaltsplatzhalter 2">
            <a:extLst>
              <a:ext uri="{FF2B5EF4-FFF2-40B4-BE49-F238E27FC236}">
                <a16:creationId xmlns:a16="http://schemas.microsoft.com/office/drawing/2014/main" id="{8B86F0F7-3D09-B85F-962C-383F9A60EEF3}"/>
              </a:ext>
            </a:extLst>
          </p:cNvPr>
          <p:cNvSpPr>
            <a:spLocks noGrp="1"/>
          </p:cNvSpPr>
          <p:nvPr>
            <p:ph idx="1"/>
          </p:nvPr>
        </p:nvSpPr>
        <p:spPr>
          <a:xfrm>
            <a:off x="2038349" y="5336860"/>
            <a:ext cx="9466263" cy="1280890"/>
          </a:xfrm>
        </p:spPr>
        <p:txBody>
          <a:bodyPr>
            <a:normAutofit lnSpcReduction="10000"/>
          </a:bodyPr>
          <a:lstStyle/>
          <a:p>
            <a:r>
              <a:rPr lang="de-DE" dirty="0">
                <a:hlinkClick r:id="rId2"/>
              </a:rPr>
              <a:t>https://www.amazon.de/Schein-Weisen-Irrt%C3%BCmer-Fehlurteile-t%C3%A4glichen/dp/345509340X</a:t>
            </a:r>
            <a:endParaRPr lang="de-DE" dirty="0"/>
          </a:p>
          <a:p>
            <a:r>
              <a:rPr lang="de-DE" dirty="0"/>
              <a:t>Drei nette Büchlein, die in kleinen Geschichten einfach und amüsant über Statistik und Irrtümer aufklären. Auch was für den Strand.</a:t>
            </a:r>
          </a:p>
        </p:txBody>
      </p:sp>
      <p:pic>
        <p:nvPicPr>
          <p:cNvPr id="5" name="Grafik 4">
            <a:extLst>
              <a:ext uri="{FF2B5EF4-FFF2-40B4-BE49-F238E27FC236}">
                <a16:creationId xmlns:a16="http://schemas.microsoft.com/office/drawing/2014/main" id="{E7E4FB5F-8B5D-D9D3-3984-ACD8DBAA82DC}"/>
              </a:ext>
            </a:extLst>
          </p:cNvPr>
          <p:cNvPicPr>
            <a:picLocks noChangeAspect="1"/>
          </p:cNvPicPr>
          <p:nvPr/>
        </p:nvPicPr>
        <p:blipFill>
          <a:blip r:embed="rId3"/>
          <a:stretch>
            <a:fillRect/>
          </a:stretch>
        </p:blipFill>
        <p:spPr>
          <a:xfrm>
            <a:off x="687388" y="1203147"/>
            <a:ext cx="10498138" cy="4133713"/>
          </a:xfrm>
          <a:prstGeom prst="rect">
            <a:avLst/>
          </a:prstGeom>
        </p:spPr>
      </p:pic>
      <p:sp>
        <p:nvSpPr>
          <p:cNvPr id="7" name="Rechteck 6">
            <a:extLst>
              <a:ext uri="{FF2B5EF4-FFF2-40B4-BE49-F238E27FC236}">
                <a16:creationId xmlns:a16="http://schemas.microsoft.com/office/drawing/2014/main" id="{75732A92-3829-FF55-241C-CFDF29C2D93C}"/>
              </a:ext>
            </a:extLst>
          </p:cNvPr>
          <p:cNvSpPr/>
          <p:nvPr/>
        </p:nvSpPr>
        <p:spPr>
          <a:xfrm>
            <a:off x="800100" y="1554074"/>
            <a:ext cx="3524250" cy="12808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A07C9AB3-3A08-F7EE-73B3-A42BDDB681D6}"/>
              </a:ext>
            </a:extLst>
          </p:cNvPr>
          <p:cNvSpPr/>
          <p:nvPr/>
        </p:nvSpPr>
        <p:spPr>
          <a:xfrm>
            <a:off x="4355050" y="1521140"/>
            <a:ext cx="3524250" cy="12808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95021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1C2D514-DD80-E1FE-0A8F-03649C5D0020}"/>
              </a:ext>
            </a:extLst>
          </p:cNvPr>
          <p:cNvPicPr>
            <a:picLocks noChangeAspect="1"/>
          </p:cNvPicPr>
          <p:nvPr/>
        </p:nvPicPr>
        <p:blipFill>
          <a:blip r:embed="rId2"/>
          <a:stretch>
            <a:fillRect/>
          </a:stretch>
        </p:blipFill>
        <p:spPr>
          <a:xfrm>
            <a:off x="152400" y="0"/>
            <a:ext cx="5393387" cy="3904833"/>
          </a:xfrm>
          <a:prstGeom prst="rect">
            <a:avLst/>
          </a:prstGeom>
        </p:spPr>
      </p:pic>
      <p:sp>
        <p:nvSpPr>
          <p:cNvPr id="4" name="Rechteck 3">
            <a:extLst>
              <a:ext uri="{FF2B5EF4-FFF2-40B4-BE49-F238E27FC236}">
                <a16:creationId xmlns:a16="http://schemas.microsoft.com/office/drawing/2014/main" id="{E738A2B8-CAC9-4ED5-00CA-608A5D7B8907}"/>
              </a:ext>
            </a:extLst>
          </p:cNvPr>
          <p:cNvSpPr/>
          <p:nvPr/>
        </p:nvSpPr>
        <p:spPr>
          <a:xfrm>
            <a:off x="1152525" y="1800225"/>
            <a:ext cx="3343275" cy="11620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solidFill>
                <a:latin typeface="Amasis MT Pro Black" panose="020F0502020204030204" pitchFamily="18" charset="0"/>
              </a:rPr>
              <a:t>20.2.2018</a:t>
            </a:r>
          </a:p>
        </p:txBody>
      </p:sp>
      <p:pic>
        <p:nvPicPr>
          <p:cNvPr id="6" name="Grafik 5">
            <a:extLst>
              <a:ext uri="{FF2B5EF4-FFF2-40B4-BE49-F238E27FC236}">
                <a16:creationId xmlns:a16="http://schemas.microsoft.com/office/drawing/2014/main" id="{61BD4C6C-0BBF-31CC-B597-BB1F2D87CA36}"/>
              </a:ext>
            </a:extLst>
          </p:cNvPr>
          <p:cNvPicPr>
            <a:picLocks noChangeAspect="1"/>
          </p:cNvPicPr>
          <p:nvPr/>
        </p:nvPicPr>
        <p:blipFill>
          <a:blip r:embed="rId3"/>
          <a:stretch>
            <a:fillRect/>
          </a:stretch>
        </p:blipFill>
        <p:spPr>
          <a:xfrm>
            <a:off x="5599684" y="1343436"/>
            <a:ext cx="6501152" cy="2497044"/>
          </a:xfrm>
          <a:prstGeom prst="rect">
            <a:avLst/>
          </a:prstGeom>
        </p:spPr>
      </p:pic>
      <p:sp>
        <p:nvSpPr>
          <p:cNvPr id="8" name="Rechteck 7">
            <a:extLst>
              <a:ext uri="{FF2B5EF4-FFF2-40B4-BE49-F238E27FC236}">
                <a16:creationId xmlns:a16="http://schemas.microsoft.com/office/drawing/2014/main" id="{7434A822-9DD8-6733-FABB-E75F0DB3155B}"/>
              </a:ext>
            </a:extLst>
          </p:cNvPr>
          <p:cNvSpPr/>
          <p:nvPr/>
        </p:nvSpPr>
        <p:spPr>
          <a:xfrm>
            <a:off x="7999923" y="2591958"/>
            <a:ext cx="3343275" cy="11620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solidFill>
                <a:latin typeface="Amasis MT Pro Black" panose="020F0502020204030204" pitchFamily="18" charset="0"/>
              </a:rPr>
              <a:t>23.2.2018</a:t>
            </a:r>
          </a:p>
        </p:txBody>
      </p:sp>
      <p:pic>
        <p:nvPicPr>
          <p:cNvPr id="10" name="Grafik 9">
            <a:extLst>
              <a:ext uri="{FF2B5EF4-FFF2-40B4-BE49-F238E27FC236}">
                <a16:creationId xmlns:a16="http://schemas.microsoft.com/office/drawing/2014/main" id="{E97FF0AC-DE75-834F-C49A-9E467A9DB6A9}"/>
              </a:ext>
            </a:extLst>
          </p:cNvPr>
          <p:cNvPicPr>
            <a:picLocks noChangeAspect="1"/>
          </p:cNvPicPr>
          <p:nvPr/>
        </p:nvPicPr>
        <p:blipFill>
          <a:blip r:embed="rId4"/>
          <a:stretch>
            <a:fillRect/>
          </a:stretch>
        </p:blipFill>
        <p:spPr>
          <a:xfrm>
            <a:off x="152399" y="3904833"/>
            <a:ext cx="5393387" cy="2951099"/>
          </a:xfrm>
          <a:prstGeom prst="rect">
            <a:avLst/>
          </a:prstGeom>
        </p:spPr>
      </p:pic>
      <p:sp>
        <p:nvSpPr>
          <p:cNvPr id="11" name="Rechteck 10">
            <a:extLst>
              <a:ext uri="{FF2B5EF4-FFF2-40B4-BE49-F238E27FC236}">
                <a16:creationId xmlns:a16="http://schemas.microsoft.com/office/drawing/2014/main" id="{4FDFC790-E0CC-B514-DA7F-A0D15C0DA1C0}"/>
              </a:ext>
            </a:extLst>
          </p:cNvPr>
          <p:cNvSpPr/>
          <p:nvPr/>
        </p:nvSpPr>
        <p:spPr>
          <a:xfrm>
            <a:off x="1152524" y="4390278"/>
            <a:ext cx="3343275" cy="11620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solidFill>
                <a:latin typeface="Amasis MT Pro Black" panose="020F0502020204030204" pitchFamily="18" charset="0"/>
              </a:rPr>
              <a:t>16.5.2020</a:t>
            </a:r>
          </a:p>
        </p:txBody>
      </p:sp>
    </p:spTree>
    <p:extLst>
      <p:ext uri="{BB962C8B-B14F-4D97-AF65-F5344CB8AC3E}">
        <p14:creationId xmlns:p14="http://schemas.microsoft.com/office/powerpoint/2010/main" val="394660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2000"/>
                                  </p:stCondLst>
                                  <p:childTnLst>
                                    <p:animScale>
                                      <p:cBhvr>
                                        <p:cTn id="6" dur="5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6"/>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10"/>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816EA01-DB08-5892-0ACF-3E247478EA92}"/>
              </a:ext>
            </a:extLst>
          </p:cNvPr>
          <p:cNvPicPr>
            <a:picLocks noChangeAspect="1"/>
          </p:cNvPicPr>
          <p:nvPr/>
        </p:nvPicPr>
        <p:blipFill>
          <a:blip r:embed="rId2"/>
          <a:stretch>
            <a:fillRect/>
          </a:stretch>
        </p:blipFill>
        <p:spPr>
          <a:xfrm>
            <a:off x="1658327" y="699714"/>
            <a:ext cx="7547958" cy="6217630"/>
          </a:xfrm>
          <a:prstGeom prst="rect">
            <a:avLst/>
          </a:prstGeom>
        </p:spPr>
      </p:pic>
      <p:sp>
        <p:nvSpPr>
          <p:cNvPr id="3" name="Rechteck 2">
            <a:extLst>
              <a:ext uri="{FF2B5EF4-FFF2-40B4-BE49-F238E27FC236}">
                <a16:creationId xmlns:a16="http://schemas.microsoft.com/office/drawing/2014/main" id="{034D09B5-C538-D1A6-1E3C-D549AF9F74E7}"/>
              </a:ext>
            </a:extLst>
          </p:cNvPr>
          <p:cNvSpPr/>
          <p:nvPr/>
        </p:nvSpPr>
        <p:spPr>
          <a:xfrm>
            <a:off x="6337191" y="1575515"/>
            <a:ext cx="5561274" cy="41891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72000" rtlCol="0" anchor="t" anchorCtr="0"/>
          <a:lstStyle/>
          <a:p>
            <a:r>
              <a:rPr lang="de-DE" sz="2800" b="1" dirty="0">
                <a:solidFill>
                  <a:srgbClr val="FF0000"/>
                </a:solidFill>
                <a:latin typeface="Amasis MT Pro Black" panose="020F0502020204030204" pitchFamily="18" charset="0"/>
              </a:rPr>
              <a:t>2008/2009:</a:t>
            </a:r>
          </a:p>
          <a:p>
            <a:endParaRPr lang="de-DE" sz="2800" b="1" dirty="0">
              <a:solidFill>
                <a:srgbClr val="FF0000"/>
              </a:solidFill>
              <a:latin typeface="Amasis MT Pro Black" panose="020F0502020204030204" pitchFamily="18" charset="0"/>
            </a:endParaRPr>
          </a:p>
          <a:p>
            <a:pPr marL="457200" indent="-457200">
              <a:buFont typeface="Arial" panose="020B0604020202020204" pitchFamily="34" charset="0"/>
              <a:buChar char="•"/>
            </a:pPr>
            <a:r>
              <a:rPr lang="de-DE" sz="2800" b="1" dirty="0">
                <a:solidFill>
                  <a:schemeClr val="tx1"/>
                </a:solidFill>
                <a:latin typeface="Amasis MT Pro Black" panose="020F0502020204030204" pitchFamily="18" charset="0"/>
              </a:rPr>
              <a:t>200 Tote je 100 k mehr</a:t>
            </a:r>
          </a:p>
          <a:p>
            <a:pPr marL="457200" indent="-457200">
              <a:buFont typeface="Arial" panose="020B0604020202020204" pitchFamily="34" charset="0"/>
              <a:buChar char="•"/>
            </a:pPr>
            <a:r>
              <a:rPr lang="de-DE" sz="2800" b="1" dirty="0">
                <a:solidFill>
                  <a:schemeClr val="tx1"/>
                </a:solidFill>
                <a:latin typeface="Amasis MT Pro Black" panose="020F0502020204030204" pitchFamily="18" charset="0"/>
              </a:rPr>
              <a:t>82 </a:t>
            </a:r>
            <a:r>
              <a:rPr lang="de-DE" sz="2800" b="1" dirty="0" err="1">
                <a:solidFill>
                  <a:schemeClr val="tx1"/>
                </a:solidFill>
                <a:latin typeface="Amasis MT Pro Black" panose="020F0502020204030204" pitchFamily="18" charset="0"/>
              </a:rPr>
              <a:t>Mio</a:t>
            </a:r>
            <a:r>
              <a:rPr lang="de-DE" sz="2800" b="1" dirty="0">
                <a:solidFill>
                  <a:schemeClr val="tx1"/>
                </a:solidFill>
                <a:latin typeface="Amasis MT Pro Black" panose="020F0502020204030204" pitchFamily="18" charset="0"/>
              </a:rPr>
              <a:t> </a:t>
            </a:r>
            <a:r>
              <a:rPr lang="de-DE" sz="2800" b="1" dirty="0" err="1">
                <a:solidFill>
                  <a:schemeClr val="tx1"/>
                </a:solidFill>
                <a:latin typeface="Amasis MT Pro Black" panose="020F0502020204030204" pitchFamily="18" charset="0"/>
              </a:rPr>
              <a:t>Einw</a:t>
            </a:r>
            <a:r>
              <a:rPr lang="de-DE" sz="2800" b="1" dirty="0">
                <a:solidFill>
                  <a:schemeClr val="tx1"/>
                </a:solidFill>
                <a:latin typeface="Amasis MT Pro Black" panose="020F0502020204030204" pitchFamily="18" charset="0"/>
              </a:rPr>
              <a:t>. 2008</a:t>
            </a:r>
          </a:p>
          <a:p>
            <a:pPr marL="457200" indent="-457200">
              <a:buFont typeface="Arial" panose="020B0604020202020204" pitchFamily="34" charset="0"/>
              <a:buChar char="•"/>
            </a:pPr>
            <a:r>
              <a:rPr lang="de-DE" sz="2800" b="1" dirty="0">
                <a:solidFill>
                  <a:schemeClr val="tx1"/>
                </a:solidFill>
                <a:latin typeface="Amasis MT Pro Black" panose="020F0502020204030204" pitchFamily="18" charset="0"/>
              </a:rPr>
              <a:t>x/82.000 k = 200/100 k</a:t>
            </a:r>
          </a:p>
          <a:p>
            <a:pPr marL="457200" indent="-457200">
              <a:buFont typeface="Arial" panose="020B0604020202020204" pitchFamily="34" charset="0"/>
              <a:buChar char="•"/>
            </a:pPr>
            <a:r>
              <a:rPr lang="de-DE" sz="2800" b="1" dirty="0">
                <a:solidFill>
                  <a:schemeClr val="tx1"/>
                </a:solidFill>
                <a:latin typeface="Amasis MT Pro Black" panose="020F0502020204030204" pitchFamily="18" charset="0"/>
              </a:rPr>
              <a:t>x = 200 * 82.000 k / 100 k</a:t>
            </a:r>
          </a:p>
          <a:p>
            <a:pPr marL="457200" indent="-457200">
              <a:buFont typeface="Arial" panose="020B0604020202020204" pitchFamily="34" charset="0"/>
              <a:buChar char="•"/>
            </a:pPr>
            <a:endParaRPr lang="de-DE" sz="2800" b="1" dirty="0">
              <a:solidFill>
                <a:schemeClr val="tx1"/>
              </a:solidFill>
              <a:latin typeface="Amasis MT Pro Black" panose="020F0502020204030204" pitchFamily="18" charset="0"/>
            </a:endParaRPr>
          </a:p>
          <a:p>
            <a:pPr algn="ctr"/>
            <a:r>
              <a:rPr lang="de-DE" sz="4000" b="1" dirty="0">
                <a:solidFill>
                  <a:schemeClr val="tx1"/>
                </a:solidFill>
                <a:latin typeface="Amasis MT Pro Black" panose="020F0502020204030204" pitchFamily="18" charset="0"/>
              </a:rPr>
              <a:t>X = 164.000 Tote</a:t>
            </a:r>
          </a:p>
        </p:txBody>
      </p:sp>
      <p:grpSp>
        <p:nvGrpSpPr>
          <p:cNvPr id="15" name="Gruppieren 14">
            <a:extLst>
              <a:ext uri="{FF2B5EF4-FFF2-40B4-BE49-F238E27FC236}">
                <a16:creationId xmlns:a16="http://schemas.microsoft.com/office/drawing/2014/main" id="{89FDABA2-31DB-7470-46D1-672DC6ED5F61}"/>
              </a:ext>
            </a:extLst>
          </p:cNvPr>
          <p:cNvGrpSpPr/>
          <p:nvPr/>
        </p:nvGrpSpPr>
        <p:grpSpPr>
          <a:xfrm>
            <a:off x="1037044" y="1598262"/>
            <a:ext cx="5300147" cy="4225642"/>
            <a:chOff x="1037044" y="1598262"/>
            <a:chExt cx="5300147" cy="4225642"/>
          </a:xfrm>
        </p:grpSpPr>
        <p:pic>
          <p:nvPicPr>
            <p:cNvPr id="5" name="Grafik 4">
              <a:extLst>
                <a:ext uri="{FF2B5EF4-FFF2-40B4-BE49-F238E27FC236}">
                  <a16:creationId xmlns:a16="http://schemas.microsoft.com/office/drawing/2014/main" id="{D9330443-FADE-F48F-9C8B-AF13B381BFE3}"/>
                </a:ext>
              </a:extLst>
            </p:cNvPr>
            <p:cNvPicPr>
              <a:picLocks noChangeAspect="1"/>
            </p:cNvPicPr>
            <p:nvPr/>
          </p:nvPicPr>
          <p:blipFill>
            <a:blip r:embed="rId3"/>
            <a:stretch>
              <a:fillRect/>
            </a:stretch>
          </p:blipFill>
          <p:spPr>
            <a:xfrm>
              <a:off x="1037044" y="1598262"/>
              <a:ext cx="5300147" cy="4225642"/>
            </a:xfrm>
            <a:prstGeom prst="rect">
              <a:avLst/>
            </a:prstGeom>
          </p:spPr>
        </p:pic>
        <p:cxnSp>
          <p:nvCxnSpPr>
            <p:cNvPr id="7" name="Gerader Verbinder 6">
              <a:extLst>
                <a:ext uri="{FF2B5EF4-FFF2-40B4-BE49-F238E27FC236}">
                  <a16:creationId xmlns:a16="http://schemas.microsoft.com/office/drawing/2014/main" id="{9EA55AF5-0098-4DC2-1E5C-56962C22F9F2}"/>
                </a:ext>
              </a:extLst>
            </p:cNvPr>
            <p:cNvCxnSpPr/>
            <p:nvPr/>
          </p:nvCxnSpPr>
          <p:spPr>
            <a:xfrm flipV="1">
              <a:off x="2543033" y="2397457"/>
              <a:ext cx="0" cy="2065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3D225E2A-8887-BBF6-FCB1-969A10E5F07E}"/>
                </a:ext>
              </a:extLst>
            </p:cNvPr>
            <p:cNvCxnSpPr/>
            <p:nvPr/>
          </p:nvCxnSpPr>
          <p:spPr>
            <a:xfrm flipV="1">
              <a:off x="3505200" y="2396319"/>
              <a:ext cx="0" cy="2065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8EDA57D1-1A0E-9118-CC4C-CEFC08B86369}"/>
                </a:ext>
              </a:extLst>
            </p:cNvPr>
            <p:cNvCxnSpPr/>
            <p:nvPr/>
          </p:nvCxnSpPr>
          <p:spPr>
            <a:xfrm flipV="1">
              <a:off x="4474191" y="2390631"/>
              <a:ext cx="0" cy="2065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314B9328-8113-0867-1579-CE11FF98B7FA}"/>
                </a:ext>
              </a:extLst>
            </p:cNvPr>
            <p:cNvCxnSpPr/>
            <p:nvPr/>
          </p:nvCxnSpPr>
          <p:spPr>
            <a:xfrm flipV="1">
              <a:off x="5297607" y="2396319"/>
              <a:ext cx="0" cy="2065361"/>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BA3E6A17-73F3-808D-06AC-AAEFFC0A6C43}"/>
                </a:ext>
              </a:extLst>
            </p:cNvPr>
            <p:cNvSpPr txBox="1"/>
            <p:nvPr/>
          </p:nvSpPr>
          <p:spPr>
            <a:xfrm>
              <a:off x="1942531" y="2452048"/>
              <a:ext cx="523086" cy="276999"/>
            </a:xfrm>
            <a:prstGeom prst="rect">
              <a:avLst/>
            </a:prstGeom>
            <a:noFill/>
          </p:spPr>
          <p:txBody>
            <a:bodyPr wrap="square" rtlCol="0">
              <a:spAutoFit/>
            </a:bodyPr>
            <a:lstStyle/>
            <a:p>
              <a:r>
                <a:rPr lang="de-DE" sz="1200" dirty="0">
                  <a:solidFill>
                    <a:srgbClr val="FF0000"/>
                  </a:solidFill>
                </a:rPr>
                <a:t>2020</a:t>
              </a:r>
            </a:p>
          </p:txBody>
        </p:sp>
        <p:sp>
          <p:nvSpPr>
            <p:cNvPr id="12" name="Textfeld 11">
              <a:extLst>
                <a:ext uri="{FF2B5EF4-FFF2-40B4-BE49-F238E27FC236}">
                  <a16:creationId xmlns:a16="http://schemas.microsoft.com/office/drawing/2014/main" id="{FC99AAAC-E882-7B6D-EDE8-27B9CDB8C8D3}"/>
                </a:ext>
              </a:extLst>
            </p:cNvPr>
            <p:cNvSpPr txBox="1"/>
            <p:nvPr/>
          </p:nvSpPr>
          <p:spPr>
            <a:xfrm>
              <a:off x="2765946" y="2452048"/>
              <a:ext cx="523086" cy="276999"/>
            </a:xfrm>
            <a:prstGeom prst="rect">
              <a:avLst/>
            </a:prstGeom>
            <a:noFill/>
          </p:spPr>
          <p:txBody>
            <a:bodyPr wrap="square" rtlCol="0">
              <a:spAutoFit/>
            </a:bodyPr>
            <a:lstStyle/>
            <a:p>
              <a:r>
                <a:rPr lang="de-DE" sz="1200" dirty="0">
                  <a:solidFill>
                    <a:srgbClr val="FF0000"/>
                  </a:solidFill>
                </a:rPr>
                <a:t>2021</a:t>
              </a:r>
            </a:p>
          </p:txBody>
        </p:sp>
        <p:sp>
          <p:nvSpPr>
            <p:cNvPr id="13" name="Textfeld 12">
              <a:extLst>
                <a:ext uri="{FF2B5EF4-FFF2-40B4-BE49-F238E27FC236}">
                  <a16:creationId xmlns:a16="http://schemas.microsoft.com/office/drawing/2014/main" id="{01D12165-022E-AF1B-A403-805AA12B1B58}"/>
                </a:ext>
              </a:extLst>
            </p:cNvPr>
            <p:cNvSpPr txBox="1"/>
            <p:nvPr/>
          </p:nvSpPr>
          <p:spPr>
            <a:xfrm>
              <a:off x="3716038" y="2452048"/>
              <a:ext cx="523086" cy="276999"/>
            </a:xfrm>
            <a:prstGeom prst="rect">
              <a:avLst/>
            </a:prstGeom>
            <a:noFill/>
          </p:spPr>
          <p:txBody>
            <a:bodyPr wrap="square" rtlCol="0">
              <a:spAutoFit/>
            </a:bodyPr>
            <a:lstStyle/>
            <a:p>
              <a:r>
                <a:rPr lang="de-DE" sz="1200" dirty="0">
                  <a:solidFill>
                    <a:srgbClr val="FF0000"/>
                  </a:solidFill>
                </a:rPr>
                <a:t>2022</a:t>
              </a:r>
            </a:p>
          </p:txBody>
        </p:sp>
        <p:sp>
          <p:nvSpPr>
            <p:cNvPr id="14" name="Textfeld 13">
              <a:extLst>
                <a:ext uri="{FF2B5EF4-FFF2-40B4-BE49-F238E27FC236}">
                  <a16:creationId xmlns:a16="http://schemas.microsoft.com/office/drawing/2014/main" id="{5A866D9E-E4BC-2473-E7D5-A3A81E850045}"/>
                </a:ext>
              </a:extLst>
            </p:cNvPr>
            <p:cNvSpPr txBox="1"/>
            <p:nvPr/>
          </p:nvSpPr>
          <p:spPr>
            <a:xfrm>
              <a:off x="4647537" y="2452047"/>
              <a:ext cx="523086" cy="276999"/>
            </a:xfrm>
            <a:prstGeom prst="rect">
              <a:avLst/>
            </a:prstGeom>
            <a:noFill/>
          </p:spPr>
          <p:txBody>
            <a:bodyPr wrap="square" rtlCol="0">
              <a:spAutoFit/>
            </a:bodyPr>
            <a:lstStyle/>
            <a:p>
              <a:r>
                <a:rPr lang="de-DE" sz="1200" dirty="0">
                  <a:solidFill>
                    <a:srgbClr val="FF0000"/>
                  </a:solidFill>
                </a:rPr>
                <a:t>2023</a:t>
              </a:r>
            </a:p>
          </p:txBody>
        </p:sp>
      </p:grpSp>
    </p:spTree>
    <p:extLst>
      <p:ext uri="{BB962C8B-B14F-4D97-AF65-F5344CB8AC3E}">
        <p14:creationId xmlns:p14="http://schemas.microsoft.com/office/powerpoint/2010/main" val="204964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arn(inVertic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 calcmode="lin" valueType="num">
                                      <p:cBhvr additive="base">
                                        <p:cTn id="4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 calcmode="lin" valueType="num">
                                      <p:cBhvr additive="base">
                                        <p:cTn id="5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4" end="4"/>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 calcmode="lin" valueType="num">
                                      <p:cBhvr additive="base">
                                        <p:cTn id="5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5773774-E9CA-B49B-DC82-7114F376E059}"/>
              </a:ext>
            </a:extLst>
          </p:cNvPr>
          <p:cNvSpPr txBox="1"/>
          <p:nvPr/>
        </p:nvSpPr>
        <p:spPr>
          <a:xfrm>
            <a:off x="1195347" y="1906526"/>
            <a:ext cx="10996653" cy="646331"/>
          </a:xfrm>
          <a:prstGeom prst="rect">
            <a:avLst/>
          </a:prstGeom>
          <a:noFill/>
        </p:spPr>
        <p:txBody>
          <a:bodyPr wrap="square">
            <a:spAutoFit/>
          </a:bodyPr>
          <a:lstStyle/>
          <a:p>
            <a:r>
              <a:rPr lang="de-DE" sz="3600" dirty="0"/>
              <a:t>https://www.bitchute.com/video/Ngf4rot8ZsBO/</a:t>
            </a:r>
          </a:p>
        </p:txBody>
      </p:sp>
    </p:spTree>
    <p:extLst>
      <p:ext uri="{BB962C8B-B14F-4D97-AF65-F5344CB8AC3E}">
        <p14:creationId xmlns:p14="http://schemas.microsoft.com/office/powerpoint/2010/main" val="142894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6C513-D7C1-1486-EA0A-E50BE9AB488E}"/>
              </a:ext>
            </a:extLst>
          </p:cNvPr>
          <p:cNvSpPr>
            <a:spLocks noGrp="1"/>
          </p:cNvSpPr>
          <p:nvPr>
            <p:ph type="title"/>
          </p:nvPr>
        </p:nvSpPr>
        <p:spPr/>
        <p:txBody>
          <a:bodyPr/>
          <a:lstStyle/>
          <a:p>
            <a:r>
              <a:rPr lang="de-DE" dirty="0"/>
              <a:t>Impfen?</a:t>
            </a:r>
          </a:p>
        </p:txBody>
      </p:sp>
      <p:pic>
        <p:nvPicPr>
          <p:cNvPr id="4" name="Grafik 3">
            <a:extLst>
              <a:ext uri="{FF2B5EF4-FFF2-40B4-BE49-F238E27FC236}">
                <a16:creationId xmlns:a16="http://schemas.microsoft.com/office/drawing/2014/main" id="{648CCC88-B7F1-283B-C786-38B2CC845FFE}"/>
              </a:ext>
            </a:extLst>
          </p:cNvPr>
          <p:cNvPicPr>
            <a:picLocks noChangeAspect="1"/>
          </p:cNvPicPr>
          <p:nvPr/>
        </p:nvPicPr>
        <p:blipFill>
          <a:blip r:embed="rId2"/>
          <a:stretch>
            <a:fillRect/>
          </a:stretch>
        </p:blipFill>
        <p:spPr>
          <a:xfrm>
            <a:off x="2425146" y="1501380"/>
            <a:ext cx="5735541" cy="2602749"/>
          </a:xfrm>
          <a:prstGeom prst="rect">
            <a:avLst/>
          </a:prstGeom>
        </p:spPr>
      </p:pic>
      <p:sp>
        <p:nvSpPr>
          <p:cNvPr id="5" name="Rechteck 4">
            <a:extLst>
              <a:ext uri="{FF2B5EF4-FFF2-40B4-BE49-F238E27FC236}">
                <a16:creationId xmlns:a16="http://schemas.microsoft.com/office/drawing/2014/main" id="{0E886B57-54BE-05BA-271D-4D956E8D9C5F}"/>
              </a:ext>
            </a:extLst>
          </p:cNvPr>
          <p:cNvSpPr/>
          <p:nvPr/>
        </p:nvSpPr>
        <p:spPr>
          <a:xfrm>
            <a:off x="5780599" y="1677725"/>
            <a:ext cx="2183295" cy="6910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solidFill>
                <a:latin typeface="Amasis MT Pro Black" panose="020F0502020204030204" pitchFamily="18" charset="0"/>
              </a:rPr>
              <a:t>2018</a:t>
            </a:r>
          </a:p>
        </p:txBody>
      </p:sp>
      <p:pic>
        <p:nvPicPr>
          <p:cNvPr id="7" name="Grafik 6">
            <a:extLst>
              <a:ext uri="{FF2B5EF4-FFF2-40B4-BE49-F238E27FC236}">
                <a16:creationId xmlns:a16="http://schemas.microsoft.com/office/drawing/2014/main" id="{7D9170F2-AFB9-B298-E7F4-30614F414BCF}"/>
              </a:ext>
            </a:extLst>
          </p:cNvPr>
          <p:cNvPicPr>
            <a:picLocks noChangeAspect="1"/>
          </p:cNvPicPr>
          <p:nvPr/>
        </p:nvPicPr>
        <p:blipFill>
          <a:blip r:embed="rId3"/>
          <a:stretch>
            <a:fillRect/>
          </a:stretch>
        </p:blipFill>
        <p:spPr>
          <a:xfrm>
            <a:off x="2425146" y="4448053"/>
            <a:ext cx="5735540" cy="1188629"/>
          </a:xfrm>
          <a:prstGeom prst="rect">
            <a:avLst/>
          </a:prstGeom>
        </p:spPr>
      </p:pic>
    </p:spTree>
    <p:extLst>
      <p:ext uri="{BB962C8B-B14F-4D97-AF65-F5344CB8AC3E}">
        <p14:creationId xmlns:p14="http://schemas.microsoft.com/office/powerpoint/2010/main" val="90509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AD074D-5536-0A8D-210B-3D2450C12A38}"/>
              </a:ext>
            </a:extLst>
          </p:cNvPr>
          <p:cNvSpPr>
            <a:spLocks noGrp="1"/>
          </p:cNvSpPr>
          <p:nvPr>
            <p:ph type="title"/>
          </p:nvPr>
        </p:nvSpPr>
        <p:spPr/>
        <p:txBody>
          <a:bodyPr/>
          <a:lstStyle/>
          <a:p>
            <a:r>
              <a:rPr lang="de-DE" dirty="0" err="1"/>
              <a:t>Vaccines</a:t>
            </a:r>
            <a:r>
              <a:rPr lang="de-DE" dirty="0"/>
              <a:t> </a:t>
            </a:r>
            <a:r>
              <a:rPr lang="de-DE" dirty="0" err="1"/>
              <a:t>elderly</a:t>
            </a:r>
            <a:endParaRPr lang="de-DE" dirty="0"/>
          </a:p>
        </p:txBody>
      </p:sp>
      <p:sp>
        <p:nvSpPr>
          <p:cNvPr id="3" name="Inhaltsplatzhalter 2">
            <a:extLst>
              <a:ext uri="{FF2B5EF4-FFF2-40B4-BE49-F238E27FC236}">
                <a16:creationId xmlns:a16="http://schemas.microsoft.com/office/drawing/2014/main" id="{F32093CB-DC78-B671-660D-EE998862D93F}"/>
              </a:ext>
            </a:extLst>
          </p:cNvPr>
          <p:cNvSpPr>
            <a:spLocks noGrp="1"/>
          </p:cNvSpPr>
          <p:nvPr>
            <p:ph idx="1"/>
          </p:nvPr>
        </p:nvSpPr>
        <p:spPr>
          <a:xfrm>
            <a:off x="2589212" y="1905001"/>
            <a:ext cx="8915400" cy="4861560"/>
          </a:xfrm>
        </p:spPr>
        <p:txBody>
          <a:bodyPr>
            <a:normAutofit/>
          </a:bodyPr>
          <a:lstStyle/>
          <a:p>
            <a:r>
              <a:rPr lang="en-US" dirty="0"/>
              <a:t>Healthy older adults receiving the influenza vaccine may be at lower risk of influenza (from 6% to 2.4%, low-certainty evidence) and are probably at lower risk of influenza-like illness (ILI) (from 6% to 3.5%, moderate-certainty evidence) compared with those who do not receive a vaccination over the course of a single influenza season. Our uncertainty in the effect on influenza reflects a lack of information about how the diagnosis was confirmed in the studies and judgements of high or unclear risk of bias.</a:t>
            </a:r>
          </a:p>
          <a:p>
            <a:r>
              <a:rPr lang="en-US" dirty="0"/>
              <a:t>The findings of our review indicate that implementing vaccination </a:t>
            </a:r>
            <a:r>
              <a:rPr lang="en-US" dirty="0" err="1"/>
              <a:t>programmes</a:t>
            </a:r>
            <a:r>
              <a:rPr lang="en-US" dirty="0"/>
              <a:t> for elderly people may lead to reductions in influenza and ILI, but </a:t>
            </a:r>
            <a:r>
              <a:rPr lang="en-US" dirty="0" err="1"/>
              <a:t>randomised</a:t>
            </a:r>
            <a:r>
              <a:rPr lang="en-US" dirty="0"/>
              <a:t> studies to date have provided insufficient data on complications.</a:t>
            </a:r>
          </a:p>
          <a:p>
            <a:r>
              <a:rPr lang="en-US" dirty="0"/>
              <a:t>Policymakers considering funding vaccine </a:t>
            </a:r>
            <a:r>
              <a:rPr lang="en-US" dirty="0" err="1"/>
              <a:t>programmes</a:t>
            </a:r>
            <a:r>
              <a:rPr lang="en-US" dirty="0"/>
              <a:t> and individuals contemplating vaccination should take into account the likely benefits in terms of the reductions in the risk of influenza and ILI (3.5% and 2.5%, respectively), uncertainty over complications, and possible increases in harms.</a:t>
            </a:r>
            <a:endParaRPr lang="de-DE" dirty="0"/>
          </a:p>
        </p:txBody>
      </p:sp>
    </p:spTree>
    <p:extLst>
      <p:ext uri="{BB962C8B-B14F-4D97-AF65-F5344CB8AC3E}">
        <p14:creationId xmlns:p14="http://schemas.microsoft.com/office/powerpoint/2010/main" val="1668245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21A58-BF5B-9330-6E75-EA9A663A8DDC}"/>
              </a:ext>
            </a:extLst>
          </p:cNvPr>
          <p:cNvSpPr>
            <a:spLocks noGrp="1"/>
          </p:cNvSpPr>
          <p:nvPr>
            <p:ph type="title"/>
          </p:nvPr>
        </p:nvSpPr>
        <p:spPr/>
        <p:txBody>
          <a:bodyPr/>
          <a:lstStyle/>
          <a:p>
            <a:r>
              <a:rPr lang="de-DE" dirty="0" err="1"/>
              <a:t>Vaccines</a:t>
            </a:r>
            <a:r>
              <a:rPr lang="de-DE" dirty="0"/>
              <a:t> </a:t>
            </a:r>
            <a:r>
              <a:rPr lang="de-DE" dirty="0" err="1"/>
              <a:t>healthy</a:t>
            </a:r>
            <a:r>
              <a:rPr lang="de-DE" dirty="0"/>
              <a:t> </a:t>
            </a:r>
            <a:r>
              <a:rPr lang="de-DE" dirty="0" err="1"/>
              <a:t>adults</a:t>
            </a:r>
            <a:endParaRPr lang="de-DE" dirty="0"/>
          </a:p>
        </p:txBody>
      </p:sp>
      <p:sp>
        <p:nvSpPr>
          <p:cNvPr id="3" name="Inhaltsplatzhalter 2">
            <a:extLst>
              <a:ext uri="{FF2B5EF4-FFF2-40B4-BE49-F238E27FC236}">
                <a16:creationId xmlns:a16="http://schemas.microsoft.com/office/drawing/2014/main" id="{18B1E07C-17F8-2C02-C8CD-D27E2295EB55}"/>
              </a:ext>
            </a:extLst>
          </p:cNvPr>
          <p:cNvSpPr>
            <a:spLocks noGrp="1"/>
          </p:cNvSpPr>
          <p:nvPr>
            <p:ph idx="1"/>
          </p:nvPr>
        </p:nvSpPr>
        <p:spPr/>
        <p:txBody>
          <a:bodyPr/>
          <a:lstStyle/>
          <a:p>
            <a:r>
              <a:rPr lang="en-US" dirty="0"/>
              <a:t>Healthy adults who receive inactivated parenteral influenza vaccine rather than no vaccine probably have a 1% lower risk of experiencing influenza over a single influenza season (2.3% versus 1%, moderate-certainty evidence) and probably have a 3.4% lower risk of experiencing influenza-like illness (ILI) (21.5% versus 18.1%, moderate-certainty evidence).</a:t>
            </a:r>
          </a:p>
          <a:p>
            <a:r>
              <a:rPr lang="en-US" dirty="0"/>
              <a:t>We found low-certainty evidence that </a:t>
            </a:r>
            <a:r>
              <a:rPr lang="en-US" dirty="0" err="1"/>
              <a:t>hospitalisation</a:t>
            </a:r>
            <a:r>
              <a:rPr lang="en-US" dirty="0"/>
              <a:t> rates and time off work may be comparable between vaccinated and unvaccinated adults […].</a:t>
            </a:r>
          </a:p>
          <a:p>
            <a:r>
              <a:rPr lang="en-US" dirty="0"/>
              <a:t>Vaccines increase the risk of a number of adverse events, including a small increase in fever, but the effect on nausea or vomiting is less clear.</a:t>
            </a:r>
            <a:endParaRPr lang="de-DE" dirty="0"/>
          </a:p>
        </p:txBody>
      </p:sp>
    </p:spTree>
    <p:extLst>
      <p:ext uri="{BB962C8B-B14F-4D97-AF65-F5344CB8AC3E}">
        <p14:creationId xmlns:p14="http://schemas.microsoft.com/office/powerpoint/2010/main" val="1362835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BFF0BC-1B97-096F-96AC-8E5D53B4B8D4}"/>
              </a:ext>
            </a:extLst>
          </p:cNvPr>
          <p:cNvSpPr>
            <a:spLocks noGrp="1"/>
          </p:cNvSpPr>
          <p:nvPr>
            <p:ph type="title"/>
          </p:nvPr>
        </p:nvSpPr>
        <p:spPr/>
        <p:txBody>
          <a:bodyPr/>
          <a:lstStyle/>
          <a:p>
            <a:r>
              <a:rPr lang="de-DE" dirty="0"/>
              <a:t>Gewinne Pfizer Inc.</a:t>
            </a:r>
          </a:p>
        </p:txBody>
      </p:sp>
      <p:pic>
        <p:nvPicPr>
          <p:cNvPr id="7" name="Inhaltsplatzhalter 6">
            <a:extLst>
              <a:ext uri="{FF2B5EF4-FFF2-40B4-BE49-F238E27FC236}">
                <a16:creationId xmlns:a16="http://schemas.microsoft.com/office/drawing/2014/main" id="{14EF9C8C-A128-38BD-79BB-E82A94DD3650}"/>
              </a:ext>
            </a:extLst>
          </p:cNvPr>
          <p:cNvPicPr>
            <a:picLocks noGrp="1" noChangeAspect="1"/>
          </p:cNvPicPr>
          <p:nvPr>
            <p:ph sz="half" idx="4294967295"/>
          </p:nvPr>
        </p:nvPicPr>
        <p:blipFill>
          <a:blip r:embed="rId2"/>
          <a:stretch>
            <a:fillRect/>
          </a:stretch>
        </p:blipFill>
        <p:spPr>
          <a:xfrm>
            <a:off x="2592924" y="1805071"/>
            <a:ext cx="8379876" cy="5370355"/>
          </a:xfrm>
        </p:spPr>
      </p:pic>
      <p:sp>
        <p:nvSpPr>
          <p:cNvPr id="8" name="Rechteck 7">
            <a:extLst>
              <a:ext uri="{FF2B5EF4-FFF2-40B4-BE49-F238E27FC236}">
                <a16:creationId xmlns:a16="http://schemas.microsoft.com/office/drawing/2014/main" id="{151B7FEA-0BBF-F07F-F74A-FAD3D86E405C}"/>
              </a:ext>
            </a:extLst>
          </p:cNvPr>
          <p:cNvSpPr/>
          <p:nvPr/>
        </p:nvSpPr>
        <p:spPr>
          <a:xfrm>
            <a:off x="2339591" y="2044710"/>
            <a:ext cx="5561274" cy="41891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72000" rtlCol="0" anchor="t" anchorCtr="0"/>
          <a:lstStyle/>
          <a:p>
            <a:r>
              <a:rPr lang="de-DE" sz="2800" b="1" dirty="0">
                <a:solidFill>
                  <a:srgbClr val="FF0000"/>
                </a:solidFill>
                <a:latin typeface="Amasis MT Pro Black" panose="020F0502020204030204" pitchFamily="18" charset="0"/>
              </a:rPr>
              <a:t>2017:</a:t>
            </a:r>
          </a:p>
          <a:p>
            <a:endParaRPr lang="de-DE" sz="2800" b="1" dirty="0">
              <a:solidFill>
                <a:srgbClr val="FF0000"/>
              </a:solidFill>
              <a:latin typeface="Amasis MT Pro Black" panose="020F0502020204030204" pitchFamily="18" charset="0"/>
            </a:endParaRPr>
          </a:p>
          <a:p>
            <a:pPr marL="457200" indent="-457200">
              <a:lnSpc>
                <a:spcPct val="200000"/>
              </a:lnSpc>
              <a:buFont typeface="Arial" panose="020B0604020202020204" pitchFamily="34" charset="0"/>
              <a:buChar char="•"/>
            </a:pPr>
            <a:r>
              <a:rPr lang="de-DE" sz="2800" b="1" dirty="0">
                <a:solidFill>
                  <a:schemeClr val="tx1"/>
                </a:solidFill>
                <a:latin typeface="Amasis MT Pro Black" panose="020F0502020204030204" pitchFamily="18" charset="0"/>
              </a:rPr>
              <a:t>Viagra®:		~ 1 Mrd. $</a:t>
            </a:r>
          </a:p>
          <a:p>
            <a:pPr marL="457200" indent="-457200">
              <a:lnSpc>
                <a:spcPct val="200000"/>
              </a:lnSpc>
              <a:buFont typeface="Arial" panose="020B0604020202020204" pitchFamily="34" charset="0"/>
              <a:buChar char="•"/>
            </a:pPr>
            <a:r>
              <a:rPr lang="de-DE" sz="2800" b="1" dirty="0">
                <a:solidFill>
                  <a:schemeClr val="tx1"/>
                </a:solidFill>
                <a:latin typeface="Amasis MT Pro Black" panose="020F0502020204030204" pitchFamily="18" charset="0"/>
              </a:rPr>
              <a:t>Lyrica®:		~ 4 Mrd. $</a:t>
            </a:r>
          </a:p>
          <a:p>
            <a:pPr marL="457200" indent="-457200">
              <a:lnSpc>
                <a:spcPct val="200000"/>
              </a:lnSpc>
              <a:buFont typeface="Arial" panose="020B0604020202020204" pitchFamily="34" charset="0"/>
              <a:buChar char="•"/>
            </a:pPr>
            <a:r>
              <a:rPr lang="de-DE" sz="2800" b="1" dirty="0">
                <a:solidFill>
                  <a:schemeClr val="tx1"/>
                </a:solidFill>
                <a:latin typeface="Amasis MT Pro Black" panose="020F0502020204030204" pitchFamily="18" charset="0"/>
              </a:rPr>
              <a:t>Enbrel®:		~ 1,5 Mrd. $</a:t>
            </a:r>
          </a:p>
        </p:txBody>
      </p:sp>
      <p:grpSp>
        <p:nvGrpSpPr>
          <p:cNvPr id="16" name="Gruppieren 15">
            <a:extLst>
              <a:ext uri="{FF2B5EF4-FFF2-40B4-BE49-F238E27FC236}">
                <a16:creationId xmlns:a16="http://schemas.microsoft.com/office/drawing/2014/main" id="{7B5468B9-9909-1EA8-6507-15DC030C98E0}"/>
              </a:ext>
            </a:extLst>
          </p:cNvPr>
          <p:cNvGrpSpPr/>
          <p:nvPr/>
        </p:nvGrpSpPr>
        <p:grpSpPr>
          <a:xfrm>
            <a:off x="1487046" y="2044710"/>
            <a:ext cx="8029491" cy="4189180"/>
            <a:chOff x="1790370" y="2232035"/>
            <a:chExt cx="8029491" cy="4189180"/>
          </a:xfrm>
        </p:grpSpPr>
        <p:sp>
          <p:nvSpPr>
            <p:cNvPr id="9" name="Rechteck 8">
              <a:extLst>
                <a:ext uri="{FF2B5EF4-FFF2-40B4-BE49-F238E27FC236}">
                  <a16:creationId xmlns:a16="http://schemas.microsoft.com/office/drawing/2014/main" id="{AB85D3DB-69D3-AFB2-9E48-6CD5A1DA9B1D}"/>
                </a:ext>
              </a:extLst>
            </p:cNvPr>
            <p:cNvSpPr/>
            <p:nvPr/>
          </p:nvSpPr>
          <p:spPr>
            <a:xfrm>
              <a:off x="1790370" y="2232035"/>
              <a:ext cx="8029491" cy="41891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72000" rtlCol="0" anchor="t" anchorCtr="0"/>
            <a:lstStyle/>
            <a:p>
              <a:r>
                <a:rPr lang="de-DE" sz="2800" b="1" dirty="0">
                  <a:solidFill>
                    <a:srgbClr val="FF0000"/>
                  </a:solidFill>
                  <a:latin typeface="Amasis MT Pro Black" panose="020F0502020204030204" pitchFamily="18" charset="0"/>
                </a:rPr>
                <a:t>2021:</a:t>
              </a:r>
            </a:p>
            <a:p>
              <a:endParaRPr lang="de-DE" sz="2800" b="1" dirty="0">
                <a:solidFill>
                  <a:srgbClr val="FF0000"/>
                </a:solidFill>
                <a:latin typeface="Amasis MT Pro Black" panose="020F0502020204030204" pitchFamily="18" charset="0"/>
              </a:endParaRPr>
            </a:p>
          </p:txBody>
        </p:sp>
        <p:pic>
          <p:nvPicPr>
            <p:cNvPr id="11" name="Grafik 10">
              <a:extLst>
                <a:ext uri="{FF2B5EF4-FFF2-40B4-BE49-F238E27FC236}">
                  <a16:creationId xmlns:a16="http://schemas.microsoft.com/office/drawing/2014/main" id="{11A3B0C2-DC5F-9F71-BF2A-E6390FDF0F56}"/>
                </a:ext>
              </a:extLst>
            </p:cNvPr>
            <p:cNvPicPr>
              <a:picLocks noChangeAspect="1"/>
            </p:cNvPicPr>
            <p:nvPr/>
          </p:nvPicPr>
          <p:blipFill>
            <a:blip r:embed="rId3"/>
            <a:stretch>
              <a:fillRect/>
            </a:stretch>
          </p:blipFill>
          <p:spPr>
            <a:xfrm>
              <a:off x="2450782" y="2974905"/>
              <a:ext cx="5095875" cy="2657475"/>
            </a:xfrm>
            <a:prstGeom prst="rect">
              <a:avLst/>
            </a:prstGeom>
          </p:spPr>
        </p:pic>
        <p:pic>
          <p:nvPicPr>
            <p:cNvPr id="15" name="Grafik 14">
              <a:extLst>
                <a:ext uri="{FF2B5EF4-FFF2-40B4-BE49-F238E27FC236}">
                  <a16:creationId xmlns:a16="http://schemas.microsoft.com/office/drawing/2014/main" id="{6934893C-6B1F-23CD-92B7-53AD59FECF76}"/>
                </a:ext>
              </a:extLst>
            </p:cNvPr>
            <p:cNvPicPr>
              <a:picLocks noChangeAspect="1"/>
            </p:cNvPicPr>
            <p:nvPr/>
          </p:nvPicPr>
          <p:blipFill>
            <a:blip r:embed="rId4"/>
            <a:stretch>
              <a:fillRect/>
            </a:stretch>
          </p:blipFill>
          <p:spPr>
            <a:xfrm>
              <a:off x="5249724" y="2974905"/>
              <a:ext cx="3362325" cy="2619375"/>
            </a:xfrm>
            <a:prstGeom prst="rect">
              <a:avLst/>
            </a:prstGeom>
          </p:spPr>
        </p:pic>
      </p:grpSp>
    </p:spTree>
    <p:extLst>
      <p:ext uri="{BB962C8B-B14F-4D97-AF65-F5344CB8AC3E}">
        <p14:creationId xmlns:p14="http://schemas.microsoft.com/office/powerpoint/2010/main" val="66674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9FEB1A-4CFD-71F8-E9D1-5C5F685372D8}"/>
              </a:ext>
            </a:extLst>
          </p:cNvPr>
          <p:cNvSpPr>
            <a:spLocks noGrp="1"/>
          </p:cNvSpPr>
          <p:nvPr>
            <p:ph type="title"/>
          </p:nvPr>
        </p:nvSpPr>
        <p:spPr/>
        <p:txBody>
          <a:bodyPr/>
          <a:lstStyle/>
          <a:p>
            <a:r>
              <a:rPr lang="de-DE" dirty="0"/>
              <a:t>Pfizer </a:t>
            </a:r>
            <a:r>
              <a:rPr lang="de-DE" dirty="0" err="1"/>
              <a:t>files</a:t>
            </a:r>
            <a:endParaRPr lang="de-DE" dirty="0"/>
          </a:p>
        </p:txBody>
      </p:sp>
      <p:pic>
        <p:nvPicPr>
          <p:cNvPr id="4" name="Grafik 3">
            <a:extLst>
              <a:ext uri="{FF2B5EF4-FFF2-40B4-BE49-F238E27FC236}">
                <a16:creationId xmlns:a16="http://schemas.microsoft.com/office/drawing/2014/main" id="{0FED864F-9B41-EA83-F346-D1FC48C31734}"/>
              </a:ext>
            </a:extLst>
          </p:cNvPr>
          <p:cNvPicPr>
            <a:picLocks noChangeAspect="1"/>
          </p:cNvPicPr>
          <p:nvPr/>
        </p:nvPicPr>
        <p:blipFill>
          <a:blip r:embed="rId2"/>
          <a:stretch>
            <a:fillRect/>
          </a:stretch>
        </p:blipFill>
        <p:spPr>
          <a:xfrm>
            <a:off x="2592924" y="1569603"/>
            <a:ext cx="8162717" cy="3718793"/>
          </a:xfrm>
          <a:prstGeom prst="rect">
            <a:avLst/>
          </a:prstGeom>
        </p:spPr>
      </p:pic>
    </p:spTree>
    <p:extLst>
      <p:ext uri="{BB962C8B-B14F-4D97-AF65-F5344CB8AC3E}">
        <p14:creationId xmlns:p14="http://schemas.microsoft.com/office/powerpoint/2010/main" val="4187247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202CC-25AB-2E9E-F518-27E00164D40C}"/>
              </a:ext>
            </a:extLst>
          </p:cNvPr>
          <p:cNvSpPr>
            <a:spLocks noGrp="1"/>
          </p:cNvSpPr>
          <p:nvPr>
            <p:ph type="title"/>
          </p:nvPr>
        </p:nvSpPr>
        <p:spPr/>
        <p:txBody>
          <a:bodyPr/>
          <a:lstStyle/>
          <a:p>
            <a:r>
              <a:rPr lang="de-DE" dirty="0"/>
              <a:t>Pfizer </a:t>
            </a:r>
            <a:r>
              <a:rPr lang="de-DE" dirty="0" err="1"/>
              <a:t>files</a:t>
            </a:r>
            <a:endParaRPr lang="de-DE" dirty="0"/>
          </a:p>
        </p:txBody>
      </p:sp>
      <p:pic>
        <p:nvPicPr>
          <p:cNvPr id="4" name="Grafik 3">
            <a:extLst>
              <a:ext uri="{FF2B5EF4-FFF2-40B4-BE49-F238E27FC236}">
                <a16:creationId xmlns:a16="http://schemas.microsoft.com/office/drawing/2014/main" id="{4AF34983-2F3F-BAD2-DAE4-CF4572C498C9}"/>
              </a:ext>
            </a:extLst>
          </p:cNvPr>
          <p:cNvPicPr>
            <a:picLocks noChangeAspect="1"/>
          </p:cNvPicPr>
          <p:nvPr/>
        </p:nvPicPr>
        <p:blipFill>
          <a:blip r:embed="rId2"/>
          <a:stretch>
            <a:fillRect/>
          </a:stretch>
        </p:blipFill>
        <p:spPr>
          <a:xfrm>
            <a:off x="1477621" y="1905000"/>
            <a:ext cx="10714379" cy="2937617"/>
          </a:xfrm>
          <a:prstGeom prst="rect">
            <a:avLst/>
          </a:prstGeom>
        </p:spPr>
      </p:pic>
    </p:spTree>
    <p:extLst>
      <p:ext uri="{BB962C8B-B14F-4D97-AF65-F5344CB8AC3E}">
        <p14:creationId xmlns:p14="http://schemas.microsoft.com/office/powerpoint/2010/main" val="503419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32EEA-2656-04D7-7BBF-42B9D3D6DA8D}"/>
              </a:ext>
            </a:extLst>
          </p:cNvPr>
          <p:cNvSpPr>
            <a:spLocks noGrp="1"/>
          </p:cNvSpPr>
          <p:nvPr>
            <p:ph type="title"/>
          </p:nvPr>
        </p:nvSpPr>
        <p:spPr/>
        <p:txBody>
          <a:bodyPr/>
          <a:lstStyle/>
          <a:p>
            <a:r>
              <a:rPr lang="de-DE" dirty="0"/>
              <a:t>Pfizer </a:t>
            </a:r>
            <a:r>
              <a:rPr lang="de-DE" dirty="0" err="1"/>
              <a:t>files</a:t>
            </a:r>
            <a:endParaRPr lang="de-DE" dirty="0"/>
          </a:p>
        </p:txBody>
      </p:sp>
      <p:sp>
        <p:nvSpPr>
          <p:cNvPr id="4" name="Inhaltsplatzhalter 3">
            <a:extLst>
              <a:ext uri="{FF2B5EF4-FFF2-40B4-BE49-F238E27FC236}">
                <a16:creationId xmlns:a16="http://schemas.microsoft.com/office/drawing/2014/main" id="{A86A171D-2CC1-D314-80AB-826B5A75E7A8}"/>
              </a:ext>
            </a:extLst>
          </p:cNvPr>
          <p:cNvSpPr>
            <a:spLocks noGrp="1"/>
          </p:cNvSpPr>
          <p:nvPr>
            <p:ph idx="1"/>
          </p:nvPr>
        </p:nvSpPr>
        <p:spPr/>
        <p:txBody>
          <a:bodyPr/>
          <a:lstStyle/>
          <a:p>
            <a:r>
              <a:rPr lang="de-DE" dirty="0"/>
              <a:t>Behauptete Wirksamkeit: 		  95 %</a:t>
            </a:r>
            <a:br>
              <a:rPr lang="de-DE" dirty="0"/>
            </a:br>
            <a:r>
              <a:rPr lang="de-DE" dirty="0"/>
              <a:t>Tatsächliche Wirksamkeit:		&lt;50 %</a:t>
            </a:r>
          </a:p>
          <a:p>
            <a:r>
              <a:rPr lang="de-DE" dirty="0"/>
              <a:t>Einstichstelle:</a:t>
            </a:r>
          </a:p>
          <a:p>
            <a:pPr lvl="1"/>
            <a:r>
              <a:rPr lang="de-DE" dirty="0"/>
              <a:t>Behauptung: „Impfstoff“ bleibt lokal und wird in kürzester Zeit abgebaut.</a:t>
            </a:r>
          </a:p>
          <a:p>
            <a:pPr lvl="1"/>
            <a:r>
              <a:rPr lang="de-DE" dirty="0"/>
              <a:t>Tatsächlich: Die Impfstoff-Bestandteile wandern von der Injektionsstelle durch den Blutkreislauf, wichtige Blut-Organ-Schranken werden überwunden (u.a. im Gehirn, in den Hoden und in den Eierstöcken) und es werden auf unbestimmte Zeit weiterhin schädliche Spike-Proteine produziert.</a:t>
            </a:r>
          </a:p>
        </p:txBody>
      </p:sp>
    </p:spTree>
    <p:extLst>
      <p:ext uri="{BB962C8B-B14F-4D97-AF65-F5344CB8AC3E}">
        <p14:creationId xmlns:p14="http://schemas.microsoft.com/office/powerpoint/2010/main" val="3294518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CB695-10A0-A555-469A-AAB552D088B2}"/>
              </a:ext>
            </a:extLst>
          </p:cNvPr>
          <p:cNvSpPr>
            <a:spLocks noGrp="1"/>
          </p:cNvSpPr>
          <p:nvPr>
            <p:ph type="title"/>
          </p:nvPr>
        </p:nvSpPr>
        <p:spPr/>
        <p:txBody>
          <a:bodyPr/>
          <a:lstStyle/>
          <a:p>
            <a:r>
              <a:rPr lang="de-DE" dirty="0"/>
              <a:t>Leseempfehlungen</a:t>
            </a:r>
          </a:p>
        </p:txBody>
      </p:sp>
      <p:sp>
        <p:nvSpPr>
          <p:cNvPr id="3" name="Inhaltsplatzhalter 2">
            <a:extLst>
              <a:ext uri="{FF2B5EF4-FFF2-40B4-BE49-F238E27FC236}">
                <a16:creationId xmlns:a16="http://schemas.microsoft.com/office/drawing/2014/main" id="{8B86F0F7-3D09-B85F-962C-383F9A60EEF3}"/>
              </a:ext>
            </a:extLst>
          </p:cNvPr>
          <p:cNvSpPr>
            <a:spLocks noGrp="1"/>
          </p:cNvSpPr>
          <p:nvPr>
            <p:ph idx="1"/>
          </p:nvPr>
        </p:nvSpPr>
        <p:spPr>
          <a:xfrm>
            <a:off x="2038349" y="5336860"/>
            <a:ext cx="9466263" cy="1280890"/>
          </a:xfrm>
        </p:spPr>
        <p:txBody>
          <a:bodyPr>
            <a:normAutofit fontScale="92500"/>
          </a:bodyPr>
          <a:lstStyle/>
          <a:p>
            <a:r>
              <a:rPr lang="de-DE" dirty="0">
                <a:hlinkClick r:id="rId2"/>
              </a:rPr>
              <a:t>https://www.aufbau-verlage.de/die-andere-bibliothek/die-macht-des-charlatans/978-3-8477-2036-2</a:t>
            </a:r>
            <a:endParaRPr lang="de-DE" dirty="0"/>
          </a:p>
          <a:p>
            <a:r>
              <a:rPr lang="de-DE" dirty="0"/>
              <a:t>Nettes Buch für den Nachtisch. Ein Streifzug durch die Geschichte der </a:t>
            </a:r>
            <a:r>
              <a:rPr lang="de-DE"/>
              <a:t>Scharlatane – geschrieben 1937 von der jüdisch-österreichischen Gelehrten Grete de Francesco.</a:t>
            </a:r>
            <a:endParaRPr lang="de-DE" dirty="0"/>
          </a:p>
        </p:txBody>
      </p:sp>
      <p:pic>
        <p:nvPicPr>
          <p:cNvPr id="6" name="Grafik 5">
            <a:extLst>
              <a:ext uri="{FF2B5EF4-FFF2-40B4-BE49-F238E27FC236}">
                <a16:creationId xmlns:a16="http://schemas.microsoft.com/office/drawing/2014/main" id="{7DDF1349-4954-45FE-1E47-78E2B2F5511B}"/>
              </a:ext>
            </a:extLst>
          </p:cNvPr>
          <p:cNvPicPr>
            <a:picLocks noChangeAspect="1"/>
          </p:cNvPicPr>
          <p:nvPr/>
        </p:nvPicPr>
        <p:blipFill>
          <a:blip r:embed="rId3"/>
          <a:stretch>
            <a:fillRect/>
          </a:stretch>
        </p:blipFill>
        <p:spPr>
          <a:xfrm>
            <a:off x="2038349" y="1210845"/>
            <a:ext cx="9105900" cy="3926168"/>
          </a:xfrm>
          <a:prstGeom prst="rect">
            <a:avLst/>
          </a:prstGeom>
        </p:spPr>
      </p:pic>
    </p:spTree>
    <p:extLst>
      <p:ext uri="{BB962C8B-B14F-4D97-AF65-F5344CB8AC3E}">
        <p14:creationId xmlns:p14="http://schemas.microsoft.com/office/powerpoint/2010/main" val="3375618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99ACE43-5335-5F8B-F1D0-19C9C31ED394}"/>
              </a:ext>
            </a:extLst>
          </p:cNvPr>
          <p:cNvPicPr>
            <a:picLocks noChangeAspect="1"/>
          </p:cNvPicPr>
          <p:nvPr/>
        </p:nvPicPr>
        <p:blipFill>
          <a:blip r:embed="rId2"/>
          <a:stretch>
            <a:fillRect/>
          </a:stretch>
        </p:blipFill>
        <p:spPr>
          <a:xfrm>
            <a:off x="347691" y="0"/>
            <a:ext cx="11496617" cy="6858000"/>
          </a:xfrm>
          <a:prstGeom prst="rect">
            <a:avLst/>
          </a:prstGeom>
        </p:spPr>
      </p:pic>
    </p:spTree>
    <p:extLst>
      <p:ext uri="{BB962C8B-B14F-4D97-AF65-F5344CB8AC3E}">
        <p14:creationId xmlns:p14="http://schemas.microsoft.com/office/powerpoint/2010/main" val="3373967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65CD0-EA7D-E008-FF5F-FC4C2344D74B}"/>
              </a:ext>
            </a:extLst>
          </p:cNvPr>
          <p:cNvSpPr>
            <a:spLocks noGrp="1"/>
          </p:cNvSpPr>
          <p:nvPr>
            <p:ph type="title"/>
          </p:nvPr>
        </p:nvSpPr>
        <p:spPr/>
        <p:txBody>
          <a:bodyPr/>
          <a:lstStyle/>
          <a:p>
            <a:r>
              <a:rPr lang="de-DE" dirty="0"/>
              <a:t>N Engl J </a:t>
            </a:r>
            <a:r>
              <a:rPr lang="de-DE" dirty="0" err="1"/>
              <a:t>Med</a:t>
            </a:r>
            <a:r>
              <a:rPr lang="de-DE" dirty="0"/>
              <a:t> 2021</a:t>
            </a:r>
            <a:br>
              <a:rPr lang="de-DE" dirty="0"/>
            </a:br>
            <a:r>
              <a:rPr lang="de-DE" dirty="0"/>
              <a:t>385:1078-1090</a:t>
            </a:r>
          </a:p>
        </p:txBody>
      </p:sp>
      <p:sp>
        <p:nvSpPr>
          <p:cNvPr id="3" name="Inhaltsplatzhalter 2">
            <a:extLst>
              <a:ext uri="{FF2B5EF4-FFF2-40B4-BE49-F238E27FC236}">
                <a16:creationId xmlns:a16="http://schemas.microsoft.com/office/drawing/2014/main" id="{71D90AF6-F482-D0DF-450C-14B7A0CE8E3F}"/>
              </a:ext>
            </a:extLst>
          </p:cNvPr>
          <p:cNvSpPr>
            <a:spLocks noGrp="1"/>
          </p:cNvSpPr>
          <p:nvPr>
            <p:ph idx="1"/>
          </p:nvPr>
        </p:nvSpPr>
        <p:spPr>
          <a:xfrm>
            <a:off x="2589212" y="3572665"/>
            <a:ext cx="8915400" cy="2338556"/>
          </a:xfrm>
        </p:spPr>
        <p:txBody>
          <a:bodyPr/>
          <a:lstStyle/>
          <a:p>
            <a:r>
              <a:rPr lang="en-US" dirty="0"/>
              <a:t>vaccinated and control groups each included a mean of 884.828 persons</a:t>
            </a:r>
          </a:p>
          <a:p>
            <a:pPr lvl="1"/>
            <a:r>
              <a:rPr lang="de-DE" dirty="0" err="1"/>
              <a:t>elevated</a:t>
            </a:r>
            <a:r>
              <a:rPr lang="de-DE" dirty="0"/>
              <a:t> </a:t>
            </a:r>
            <a:r>
              <a:rPr lang="de-DE" dirty="0" err="1"/>
              <a:t>risk</a:t>
            </a:r>
            <a:r>
              <a:rPr lang="de-DE" dirty="0"/>
              <a:t> of </a:t>
            </a:r>
            <a:r>
              <a:rPr lang="de-DE" dirty="0" err="1"/>
              <a:t>Myocarditis</a:t>
            </a:r>
            <a:r>
              <a:rPr lang="de-DE" dirty="0"/>
              <a:t>		3.24 RR</a:t>
            </a:r>
          </a:p>
          <a:p>
            <a:pPr lvl="1"/>
            <a:r>
              <a:rPr lang="de-DE" dirty="0" err="1"/>
              <a:t>Lymphadenopathy</a:t>
            </a:r>
            <a:r>
              <a:rPr lang="de-DE" dirty="0"/>
              <a:t>				2.43 RR</a:t>
            </a:r>
          </a:p>
          <a:p>
            <a:pPr lvl="1"/>
            <a:r>
              <a:rPr lang="de-DE" dirty="0" err="1"/>
              <a:t>Appendicitis</a:t>
            </a:r>
            <a:r>
              <a:rPr lang="de-DE" dirty="0"/>
              <a:t> 					1.40 RR</a:t>
            </a:r>
          </a:p>
          <a:p>
            <a:pPr lvl="1"/>
            <a:r>
              <a:rPr lang="de-DE" dirty="0"/>
              <a:t>Herpes </a:t>
            </a:r>
            <a:r>
              <a:rPr lang="de-DE" dirty="0" err="1"/>
              <a:t>zoster</a:t>
            </a:r>
            <a:r>
              <a:rPr lang="de-DE" dirty="0"/>
              <a:t> </a:t>
            </a:r>
            <a:r>
              <a:rPr lang="de-DE" dirty="0" err="1"/>
              <a:t>infection</a:t>
            </a:r>
            <a:r>
              <a:rPr lang="de-DE" dirty="0"/>
              <a:t>			1.43 RR</a:t>
            </a:r>
          </a:p>
          <a:p>
            <a:pPr lvl="1"/>
            <a:endParaRPr lang="de-DE" dirty="0"/>
          </a:p>
        </p:txBody>
      </p:sp>
      <p:pic>
        <p:nvPicPr>
          <p:cNvPr id="5" name="Grafik 4">
            <a:extLst>
              <a:ext uri="{FF2B5EF4-FFF2-40B4-BE49-F238E27FC236}">
                <a16:creationId xmlns:a16="http://schemas.microsoft.com/office/drawing/2014/main" id="{1E63B91C-0FE1-15D5-48FC-24120DBEF2D9}"/>
              </a:ext>
            </a:extLst>
          </p:cNvPr>
          <p:cNvPicPr>
            <a:picLocks noChangeAspect="1"/>
          </p:cNvPicPr>
          <p:nvPr/>
        </p:nvPicPr>
        <p:blipFill>
          <a:blip r:embed="rId2"/>
          <a:stretch>
            <a:fillRect/>
          </a:stretch>
        </p:blipFill>
        <p:spPr>
          <a:xfrm>
            <a:off x="8105775" y="623387"/>
            <a:ext cx="4086225" cy="1152525"/>
          </a:xfrm>
          <a:prstGeom prst="rect">
            <a:avLst/>
          </a:prstGeom>
        </p:spPr>
      </p:pic>
      <p:pic>
        <p:nvPicPr>
          <p:cNvPr id="7" name="Grafik 6">
            <a:extLst>
              <a:ext uri="{FF2B5EF4-FFF2-40B4-BE49-F238E27FC236}">
                <a16:creationId xmlns:a16="http://schemas.microsoft.com/office/drawing/2014/main" id="{1C629BE0-747E-BB67-6EB7-4BD584F3DE48}"/>
              </a:ext>
            </a:extLst>
          </p:cNvPr>
          <p:cNvPicPr>
            <a:picLocks noChangeAspect="1"/>
          </p:cNvPicPr>
          <p:nvPr/>
        </p:nvPicPr>
        <p:blipFill>
          <a:blip r:embed="rId3"/>
          <a:stretch>
            <a:fillRect/>
          </a:stretch>
        </p:blipFill>
        <p:spPr>
          <a:xfrm>
            <a:off x="2589212" y="1775188"/>
            <a:ext cx="9313628" cy="1510148"/>
          </a:xfrm>
          <a:prstGeom prst="rect">
            <a:avLst/>
          </a:prstGeom>
        </p:spPr>
      </p:pic>
    </p:spTree>
    <p:extLst>
      <p:ext uri="{BB962C8B-B14F-4D97-AF65-F5344CB8AC3E}">
        <p14:creationId xmlns:p14="http://schemas.microsoft.com/office/powerpoint/2010/main" val="3559993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D417D-B1CB-FA09-FAE3-E9F47DB0A6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1392BD9-B6A9-26E9-7535-646334E222B5}"/>
              </a:ext>
            </a:extLst>
          </p:cNvPr>
          <p:cNvSpPr>
            <a:spLocks noGrp="1"/>
          </p:cNvSpPr>
          <p:nvPr>
            <p:ph type="title"/>
          </p:nvPr>
        </p:nvSpPr>
        <p:spPr/>
        <p:txBody>
          <a:bodyPr/>
          <a:lstStyle/>
          <a:p>
            <a:r>
              <a:rPr lang="de-DE" dirty="0"/>
              <a:t>Nature Medicine 27,</a:t>
            </a:r>
            <a:br>
              <a:rPr lang="de-DE" dirty="0"/>
            </a:br>
            <a:r>
              <a:rPr lang="de-DE" dirty="0"/>
              <a:t>2144–2153 (2021)</a:t>
            </a:r>
          </a:p>
        </p:txBody>
      </p:sp>
      <p:sp>
        <p:nvSpPr>
          <p:cNvPr id="3" name="Inhaltsplatzhalter 2">
            <a:extLst>
              <a:ext uri="{FF2B5EF4-FFF2-40B4-BE49-F238E27FC236}">
                <a16:creationId xmlns:a16="http://schemas.microsoft.com/office/drawing/2014/main" id="{FC2F5D2C-E5C8-D1B7-4DAD-DACE50A8C40D}"/>
              </a:ext>
            </a:extLst>
          </p:cNvPr>
          <p:cNvSpPr>
            <a:spLocks noGrp="1"/>
          </p:cNvSpPr>
          <p:nvPr>
            <p:ph idx="1"/>
          </p:nvPr>
        </p:nvSpPr>
        <p:spPr>
          <a:xfrm>
            <a:off x="2589212" y="3673502"/>
            <a:ext cx="8915400" cy="2679590"/>
          </a:xfrm>
        </p:spPr>
        <p:txBody>
          <a:bodyPr/>
          <a:lstStyle/>
          <a:p>
            <a:r>
              <a:rPr lang="de-DE" dirty="0"/>
              <a:t>Guillain–Barré </a:t>
            </a:r>
            <a:r>
              <a:rPr lang="de-DE" dirty="0" err="1"/>
              <a:t>syndrome</a:t>
            </a:r>
            <a:r>
              <a:rPr lang="de-DE" dirty="0"/>
              <a:t>			2.90 IRR</a:t>
            </a:r>
          </a:p>
          <a:p>
            <a:r>
              <a:rPr lang="de-DE" dirty="0" err="1"/>
              <a:t>Bell’s</a:t>
            </a:r>
            <a:r>
              <a:rPr lang="de-DE" dirty="0"/>
              <a:t> </a:t>
            </a:r>
            <a:r>
              <a:rPr lang="de-DE" dirty="0" err="1"/>
              <a:t>palsy</a:t>
            </a:r>
            <a:r>
              <a:rPr lang="de-DE" dirty="0"/>
              <a:t>						1.29 IRR</a:t>
            </a:r>
          </a:p>
          <a:p>
            <a:r>
              <a:rPr lang="de-DE" dirty="0" err="1"/>
              <a:t>Hemorrhagic</a:t>
            </a:r>
            <a:r>
              <a:rPr lang="de-DE" dirty="0"/>
              <a:t> </a:t>
            </a:r>
            <a:r>
              <a:rPr lang="de-DE" dirty="0" err="1"/>
              <a:t>stroke</a:t>
            </a:r>
            <a:r>
              <a:rPr lang="de-DE" dirty="0"/>
              <a:t>				1.38 IRR</a:t>
            </a:r>
          </a:p>
        </p:txBody>
      </p:sp>
      <p:pic>
        <p:nvPicPr>
          <p:cNvPr id="6" name="Grafik 5">
            <a:extLst>
              <a:ext uri="{FF2B5EF4-FFF2-40B4-BE49-F238E27FC236}">
                <a16:creationId xmlns:a16="http://schemas.microsoft.com/office/drawing/2014/main" id="{F8A2D2B9-B077-1F81-EB48-C029A79CF11D}"/>
              </a:ext>
            </a:extLst>
          </p:cNvPr>
          <p:cNvPicPr>
            <a:picLocks noChangeAspect="1"/>
          </p:cNvPicPr>
          <p:nvPr/>
        </p:nvPicPr>
        <p:blipFill>
          <a:blip r:embed="rId2"/>
          <a:stretch>
            <a:fillRect/>
          </a:stretch>
        </p:blipFill>
        <p:spPr>
          <a:xfrm>
            <a:off x="7524750" y="624110"/>
            <a:ext cx="4667250" cy="876300"/>
          </a:xfrm>
          <a:prstGeom prst="rect">
            <a:avLst/>
          </a:prstGeom>
        </p:spPr>
      </p:pic>
      <p:pic>
        <p:nvPicPr>
          <p:cNvPr id="8" name="Grafik 7">
            <a:extLst>
              <a:ext uri="{FF2B5EF4-FFF2-40B4-BE49-F238E27FC236}">
                <a16:creationId xmlns:a16="http://schemas.microsoft.com/office/drawing/2014/main" id="{D8D5623B-E4E4-48E4-DF4E-828A58E187DD}"/>
              </a:ext>
            </a:extLst>
          </p:cNvPr>
          <p:cNvPicPr>
            <a:picLocks noChangeAspect="1"/>
          </p:cNvPicPr>
          <p:nvPr/>
        </p:nvPicPr>
        <p:blipFill>
          <a:blip r:embed="rId3"/>
          <a:stretch>
            <a:fillRect/>
          </a:stretch>
        </p:blipFill>
        <p:spPr>
          <a:xfrm>
            <a:off x="2589212" y="1849819"/>
            <a:ext cx="8607852" cy="1474273"/>
          </a:xfrm>
          <a:prstGeom prst="rect">
            <a:avLst/>
          </a:prstGeom>
        </p:spPr>
      </p:pic>
    </p:spTree>
    <p:extLst>
      <p:ext uri="{BB962C8B-B14F-4D97-AF65-F5344CB8AC3E}">
        <p14:creationId xmlns:p14="http://schemas.microsoft.com/office/powerpoint/2010/main" val="23640554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CD2F171-361B-5071-5E92-35CEBBB20D47}"/>
              </a:ext>
            </a:extLst>
          </p:cNvPr>
          <p:cNvPicPr>
            <a:picLocks noChangeAspect="1"/>
          </p:cNvPicPr>
          <p:nvPr/>
        </p:nvPicPr>
        <p:blipFill>
          <a:blip r:embed="rId2"/>
          <a:stretch>
            <a:fillRect/>
          </a:stretch>
        </p:blipFill>
        <p:spPr>
          <a:xfrm>
            <a:off x="8061091" y="1524824"/>
            <a:ext cx="4130909" cy="1167810"/>
          </a:xfrm>
          <a:prstGeom prst="rect">
            <a:avLst/>
          </a:prstGeom>
        </p:spPr>
      </p:pic>
      <p:sp>
        <p:nvSpPr>
          <p:cNvPr id="4" name="Textfeld 3">
            <a:extLst>
              <a:ext uri="{FF2B5EF4-FFF2-40B4-BE49-F238E27FC236}">
                <a16:creationId xmlns:a16="http://schemas.microsoft.com/office/drawing/2014/main" id="{E15D1215-E123-C2BC-185C-7789FA987344}"/>
              </a:ext>
            </a:extLst>
          </p:cNvPr>
          <p:cNvSpPr txBox="1"/>
          <p:nvPr/>
        </p:nvSpPr>
        <p:spPr>
          <a:xfrm>
            <a:off x="2631116" y="1516872"/>
            <a:ext cx="5287618" cy="646331"/>
          </a:xfrm>
          <a:prstGeom prst="rect">
            <a:avLst/>
          </a:prstGeom>
          <a:noFill/>
        </p:spPr>
        <p:txBody>
          <a:bodyPr wrap="square" rtlCol="0">
            <a:spAutoFit/>
          </a:bodyPr>
          <a:lstStyle/>
          <a:p>
            <a:r>
              <a:rPr lang="en-US"/>
              <a:t>Clinical Infectious Diseases, Volume 75, Issue 4, 15 August 2022</a:t>
            </a:r>
            <a:endParaRPr lang="de-DE" dirty="0"/>
          </a:p>
        </p:txBody>
      </p:sp>
      <p:sp>
        <p:nvSpPr>
          <p:cNvPr id="5" name="Textfeld 4">
            <a:extLst>
              <a:ext uri="{FF2B5EF4-FFF2-40B4-BE49-F238E27FC236}">
                <a16:creationId xmlns:a16="http://schemas.microsoft.com/office/drawing/2014/main" id="{04A74491-06C2-0C1C-D02C-64B8E3AAF060}"/>
              </a:ext>
            </a:extLst>
          </p:cNvPr>
          <p:cNvSpPr txBox="1"/>
          <p:nvPr/>
        </p:nvSpPr>
        <p:spPr>
          <a:xfrm>
            <a:off x="2751151" y="2480807"/>
            <a:ext cx="9440849" cy="1477328"/>
          </a:xfrm>
          <a:prstGeom prst="rect">
            <a:avLst/>
          </a:prstGeom>
          <a:noFill/>
        </p:spPr>
        <p:txBody>
          <a:bodyPr wrap="square" rtlCol="0">
            <a:spAutoFit/>
          </a:bodyPr>
          <a:lstStyle/>
          <a:p>
            <a:r>
              <a:rPr lang="en-US" dirty="0"/>
              <a:t>Conclusions:</a:t>
            </a:r>
          </a:p>
          <a:p>
            <a:endParaRPr lang="en-US" dirty="0"/>
          </a:p>
          <a:p>
            <a:r>
              <a:rPr lang="en-US" dirty="0"/>
              <a:t>There is a significant increase in the risk of acute myocarditis/pericarditis following Comirnaty vaccination among Chinese male adolescents, especially after the second dose.</a:t>
            </a:r>
            <a:endParaRPr lang="de-DE" dirty="0"/>
          </a:p>
        </p:txBody>
      </p:sp>
      <p:sp>
        <p:nvSpPr>
          <p:cNvPr id="6" name="Titel 5">
            <a:extLst>
              <a:ext uri="{FF2B5EF4-FFF2-40B4-BE49-F238E27FC236}">
                <a16:creationId xmlns:a16="http://schemas.microsoft.com/office/drawing/2014/main" id="{97C5C62C-0FCA-9127-3D1A-EDFEBE4251CD}"/>
              </a:ext>
            </a:extLst>
          </p:cNvPr>
          <p:cNvSpPr>
            <a:spLocks noGrp="1"/>
          </p:cNvSpPr>
          <p:nvPr>
            <p:ph type="title"/>
          </p:nvPr>
        </p:nvSpPr>
        <p:spPr/>
        <p:txBody>
          <a:bodyPr/>
          <a:lstStyle/>
          <a:p>
            <a:r>
              <a:rPr lang="de-DE" dirty="0" err="1"/>
              <a:t>Myocarditis</a:t>
            </a:r>
            <a:endParaRPr lang="de-DE" dirty="0"/>
          </a:p>
        </p:txBody>
      </p:sp>
      <p:sp>
        <p:nvSpPr>
          <p:cNvPr id="7" name="Textfeld 6">
            <a:extLst>
              <a:ext uri="{FF2B5EF4-FFF2-40B4-BE49-F238E27FC236}">
                <a16:creationId xmlns:a16="http://schemas.microsoft.com/office/drawing/2014/main" id="{3FFDDAF7-4611-EF2C-AFAE-325AB88CEC7B}"/>
              </a:ext>
            </a:extLst>
          </p:cNvPr>
          <p:cNvSpPr txBox="1"/>
          <p:nvPr/>
        </p:nvSpPr>
        <p:spPr>
          <a:xfrm>
            <a:off x="2894275" y="4691270"/>
            <a:ext cx="7625301" cy="1938992"/>
          </a:xfrm>
          <a:prstGeom prst="rect">
            <a:avLst/>
          </a:prstGeom>
          <a:noFill/>
        </p:spPr>
        <p:txBody>
          <a:bodyPr wrap="square" rtlCol="0">
            <a:spAutoFit/>
          </a:bodyPr>
          <a:lstStyle/>
          <a:p>
            <a:r>
              <a:rPr lang="de-DE" sz="2400" dirty="0"/>
              <a:t>Insgesamt 228 wissenschaftliche Veröffentlichungen zu </a:t>
            </a:r>
            <a:r>
              <a:rPr lang="de-DE" sz="2400" dirty="0" err="1"/>
              <a:t>Myocarditis</a:t>
            </a:r>
            <a:r>
              <a:rPr lang="de-DE" sz="2400" dirty="0"/>
              <a:t> auf:</a:t>
            </a:r>
            <a:br>
              <a:rPr lang="de-DE" sz="2400" dirty="0"/>
            </a:br>
            <a:r>
              <a:rPr lang="de-DE" sz="2400" dirty="0"/>
              <a:t>https://community.covidvaccineinjuries.com/compilation-peer-reviewed-medical-papers-of-covid-vaccine-injuries/</a:t>
            </a:r>
          </a:p>
        </p:txBody>
      </p:sp>
    </p:spTree>
    <p:extLst>
      <p:ext uri="{BB962C8B-B14F-4D97-AF65-F5344CB8AC3E}">
        <p14:creationId xmlns:p14="http://schemas.microsoft.com/office/powerpoint/2010/main" val="3038452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39DCF-206A-008A-AC7A-6E70E8BF7852}"/>
            </a:ext>
          </a:extLst>
        </p:cNvPr>
        <p:cNvGrpSpPr/>
        <p:nvPr/>
      </p:nvGrpSpPr>
      <p:grpSpPr>
        <a:xfrm>
          <a:off x="0" y="0"/>
          <a:ext cx="0" cy="0"/>
          <a:chOff x="0" y="0"/>
          <a:chExt cx="0" cy="0"/>
        </a:xfrm>
      </p:grpSpPr>
      <p:sp>
        <p:nvSpPr>
          <p:cNvPr id="5" name="Textfeld 4">
            <a:extLst>
              <a:ext uri="{FF2B5EF4-FFF2-40B4-BE49-F238E27FC236}">
                <a16:creationId xmlns:a16="http://schemas.microsoft.com/office/drawing/2014/main" id="{AB904DE1-02C0-F0C4-3D22-EA627EE38C2F}"/>
              </a:ext>
            </a:extLst>
          </p:cNvPr>
          <p:cNvSpPr txBox="1"/>
          <p:nvPr/>
        </p:nvSpPr>
        <p:spPr>
          <a:xfrm>
            <a:off x="2592924" y="3145191"/>
            <a:ext cx="9440849" cy="369332"/>
          </a:xfrm>
          <a:prstGeom prst="rect">
            <a:avLst/>
          </a:prstGeom>
          <a:noFill/>
        </p:spPr>
        <p:txBody>
          <a:bodyPr wrap="square" rtlCol="0">
            <a:spAutoFit/>
          </a:bodyPr>
          <a:lstStyle/>
          <a:p>
            <a:r>
              <a:rPr lang="de-DE" dirty="0"/>
              <a:t>14 verschiedene wissenschaftliche Veröffentlichungen</a:t>
            </a:r>
          </a:p>
        </p:txBody>
      </p:sp>
      <p:sp>
        <p:nvSpPr>
          <p:cNvPr id="6" name="Titel 5">
            <a:extLst>
              <a:ext uri="{FF2B5EF4-FFF2-40B4-BE49-F238E27FC236}">
                <a16:creationId xmlns:a16="http://schemas.microsoft.com/office/drawing/2014/main" id="{48071B3A-EB80-23C0-37AB-4A896C31C5B3}"/>
              </a:ext>
            </a:extLst>
          </p:cNvPr>
          <p:cNvSpPr>
            <a:spLocks noGrp="1"/>
          </p:cNvSpPr>
          <p:nvPr>
            <p:ph type="title"/>
          </p:nvPr>
        </p:nvSpPr>
        <p:spPr/>
        <p:txBody>
          <a:bodyPr/>
          <a:lstStyle/>
          <a:p>
            <a:r>
              <a:rPr lang="de-DE" dirty="0"/>
              <a:t>Thrombosen</a:t>
            </a:r>
          </a:p>
        </p:txBody>
      </p:sp>
      <p:sp>
        <p:nvSpPr>
          <p:cNvPr id="7" name="Textfeld 6">
            <a:extLst>
              <a:ext uri="{FF2B5EF4-FFF2-40B4-BE49-F238E27FC236}">
                <a16:creationId xmlns:a16="http://schemas.microsoft.com/office/drawing/2014/main" id="{D1959B87-59CB-ED1A-DF3D-BC9D714A2B60}"/>
              </a:ext>
            </a:extLst>
          </p:cNvPr>
          <p:cNvSpPr txBox="1"/>
          <p:nvPr/>
        </p:nvSpPr>
        <p:spPr>
          <a:xfrm>
            <a:off x="2894275" y="4691270"/>
            <a:ext cx="7625301" cy="830997"/>
          </a:xfrm>
          <a:prstGeom prst="rect">
            <a:avLst/>
          </a:prstGeom>
          <a:noFill/>
        </p:spPr>
        <p:txBody>
          <a:bodyPr wrap="square" rtlCol="0">
            <a:spAutoFit/>
          </a:bodyPr>
          <a:lstStyle/>
          <a:p>
            <a:r>
              <a:rPr lang="de-DE" sz="2400" dirty="0"/>
              <a:t>Insgesamt 150 wissenschaftliche Veröffentlichungen zu Thrombosen (s. o.)</a:t>
            </a:r>
          </a:p>
        </p:txBody>
      </p:sp>
      <p:pic>
        <p:nvPicPr>
          <p:cNvPr id="8" name="Grafik 7">
            <a:extLst>
              <a:ext uri="{FF2B5EF4-FFF2-40B4-BE49-F238E27FC236}">
                <a16:creationId xmlns:a16="http://schemas.microsoft.com/office/drawing/2014/main" id="{FAEAD998-1139-C513-C5BD-C406D8DB6382}"/>
              </a:ext>
            </a:extLst>
          </p:cNvPr>
          <p:cNvPicPr>
            <a:picLocks noChangeAspect="1"/>
          </p:cNvPicPr>
          <p:nvPr/>
        </p:nvPicPr>
        <p:blipFill>
          <a:blip r:embed="rId2"/>
          <a:stretch>
            <a:fillRect/>
          </a:stretch>
        </p:blipFill>
        <p:spPr>
          <a:xfrm>
            <a:off x="9439275" y="1264555"/>
            <a:ext cx="2752725" cy="1162050"/>
          </a:xfrm>
          <a:prstGeom prst="rect">
            <a:avLst/>
          </a:prstGeom>
        </p:spPr>
      </p:pic>
      <p:pic>
        <p:nvPicPr>
          <p:cNvPr id="10" name="Grafik 9">
            <a:extLst>
              <a:ext uri="{FF2B5EF4-FFF2-40B4-BE49-F238E27FC236}">
                <a16:creationId xmlns:a16="http://schemas.microsoft.com/office/drawing/2014/main" id="{A1AD6FC3-5580-C956-D697-E3FF7259804A}"/>
              </a:ext>
            </a:extLst>
          </p:cNvPr>
          <p:cNvPicPr>
            <a:picLocks noChangeAspect="1"/>
          </p:cNvPicPr>
          <p:nvPr/>
        </p:nvPicPr>
        <p:blipFill>
          <a:blip r:embed="rId3"/>
          <a:stretch>
            <a:fillRect/>
          </a:stretch>
        </p:blipFill>
        <p:spPr>
          <a:xfrm>
            <a:off x="2612169" y="1277386"/>
            <a:ext cx="6827106" cy="1607380"/>
          </a:xfrm>
          <a:prstGeom prst="rect">
            <a:avLst/>
          </a:prstGeom>
        </p:spPr>
      </p:pic>
    </p:spTree>
    <p:extLst>
      <p:ext uri="{BB962C8B-B14F-4D97-AF65-F5344CB8AC3E}">
        <p14:creationId xmlns:p14="http://schemas.microsoft.com/office/powerpoint/2010/main" val="29355446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4E3C8-0AAD-9799-CB90-CDB5CBCB828D}"/>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38B94A0B-5141-80AE-FB02-5D00E3050FF7}"/>
              </a:ext>
            </a:extLst>
          </p:cNvPr>
          <p:cNvSpPr>
            <a:spLocks noGrp="1"/>
          </p:cNvSpPr>
          <p:nvPr>
            <p:ph type="title"/>
          </p:nvPr>
        </p:nvSpPr>
        <p:spPr/>
        <p:txBody>
          <a:bodyPr/>
          <a:lstStyle/>
          <a:p>
            <a:r>
              <a:rPr lang="de-DE" dirty="0" err="1"/>
              <a:t>Thrombozytopenie</a:t>
            </a:r>
            <a:endParaRPr lang="de-DE" dirty="0"/>
          </a:p>
        </p:txBody>
      </p:sp>
      <p:pic>
        <p:nvPicPr>
          <p:cNvPr id="8" name="Grafik 7">
            <a:extLst>
              <a:ext uri="{FF2B5EF4-FFF2-40B4-BE49-F238E27FC236}">
                <a16:creationId xmlns:a16="http://schemas.microsoft.com/office/drawing/2014/main" id="{B302C345-9E09-DF34-B40B-4229E661F0CF}"/>
              </a:ext>
            </a:extLst>
          </p:cNvPr>
          <p:cNvPicPr>
            <a:picLocks noChangeAspect="1"/>
          </p:cNvPicPr>
          <p:nvPr/>
        </p:nvPicPr>
        <p:blipFill>
          <a:blip r:embed="rId2"/>
          <a:stretch>
            <a:fillRect/>
          </a:stretch>
        </p:blipFill>
        <p:spPr>
          <a:xfrm>
            <a:off x="8400358" y="1492004"/>
            <a:ext cx="3791642" cy="1634802"/>
          </a:xfrm>
          <a:prstGeom prst="rect">
            <a:avLst/>
          </a:prstGeom>
        </p:spPr>
      </p:pic>
      <p:pic>
        <p:nvPicPr>
          <p:cNvPr id="10" name="Grafik 9">
            <a:extLst>
              <a:ext uri="{FF2B5EF4-FFF2-40B4-BE49-F238E27FC236}">
                <a16:creationId xmlns:a16="http://schemas.microsoft.com/office/drawing/2014/main" id="{9FE2680F-E94A-0B46-B52A-E5336DD126F0}"/>
              </a:ext>
            </a:extLst>
          </p:cNvPr>
          <p:cNvPicPr>
            <a:picLocks noChangeAspect="1"/>
          </p:cNvPicPr>
          <p:nvPr/>
        </p:nvPicPr>
        <p:blipFill>
          <a:blip r:embed="rId3"/>
          <a:stretch>
            <a:fillRect/>
          </a:stretch>
        </p:blipFill>
        <p:spPr>
          <a:xfrm>
            <a:off x="1820985" y="1517891"/>
            <a:ext cx="6579373" cy="1627828"/>
          </a:xfrm>
          <a:prstGeom prst="rect">
            <a:avLst/>
          </a:prstGeom>
        </p:spPr>
      </p:pic>
      <p:sp>
        <p:nvSpPr>
          <p:cNvPr id="11" name="Textfeld 10">
            <a:extLst>
              <a:ext uri="{FF2B5EF4-FFF2-40B4-BE49-F238E27FC236}">
                <a16:creationId xmlns:a16="http://schemas.microsoft.com/office/drawing/2014/main" id="{C57AF4F5-D690-7F01-9A26-86310495DDB0}"/>
              </a:ext>
            </a:extLst>
          </p:cNvPr>
          <p:cNvSpPr txBox="1"/>
          <p:nvPr/>
        </p:nvSpPr>
        <p:spPr>
          <a:xfrm>
            <a:off x="2894275" y="4691270"/>
            <a:ext cx="7625301" cy="830997"/>
          </a:xfrm>
          <a:prstGeom prst="rect">
            <a:avLst/>
          </a:prstGeom>
          <a:noFill/>
        </p:spPr>
        <p:txBody>
          <a:bodyPr wrap="square" rtlCol="0">
            <a:spAutoFit/>
          </a:bodyPr>
          <a:lstStyle/>
          <a:p>
            <a:r>
              <a:rPr lang="de-DE" sz="2400" dirty="0"/>
              <a:t>Insgesamt 116 wissenschaftliche Veröffentlichungen zu </a:t>
            </a:r>
            <a:r>
              <a:rPr lang="de-DE" sz="2400" dirty="0" err="1"/>
              <a:t>Thrombozytopenie</a:t>
            </a:r>
            <a:r>
              <a:rPr lang="de-DE" sz="2400" dirty="0"/>
              <a:t> (s. o.)</a:t>
            </a:r>
          </a:p>
        </p:txBody>
      </p:sp>
    </p:spTree>
    <p:extLst>
      <p:ext uri="{BB962C8B-B14F-4D97-AF65-F5344CB8AC3E}">
        <p14:creationId xmlns:p14="http://schemas.microsoft.com/office/powerpoint/2010/main" val="42217903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E15F2-4808-AE1C-D8BE-E2F2DB46A6A2}"/>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A5E9998C-668E-818E-B449-1CF4E472347B}"/>
              </a:ext>
            </a:extLst>
          </p:cNvPr>
          <p:cNvSpPr>
            <a:spLocks noGrp="1"/>
          </p:cNvSpPr>
          <p:nvPr>
            <p:ph type="title"/>
          </p:nvPr>
        </p:nvSpPr>
        <p:spPr/>
        <p:txBody>
          <a:bodyPr/>
          <a:lstStyle/>
          <a:p>
            <a:r>
              <a:rPr lang="de-DE" dirty="0"/>
              <a:t>Schlaganfall (</a:t>
            </a:r>
            <a:r>
              <a:rPr lang="de-DE" dirty="0" err="1"/>
              <a:t>Stroke</a:t>
            </a:r>
            <a:r>
              <a:rPr lang="de-DE" dirty="0"/>
              <a:t>,</a:t>
            </a:r>
            <a:br>
              <a:rPr lang="de-DE" dirty="0"/>
            </a:br>
            <a:r>
              <a:rPr lang="de-DE" dirty="0"/>
              <a:t>Cerebral </a:t>
            </a:r>
            <a:r>
              <a:rPr lang="de-DE" dirty="0" err="1"/>
              <a:t>Venous</a:t>
            </a:r>
            <a:r>
              <a:rPr lang="de-DE" dirty="0"/>
              <a:t> </a:t>
            </a:r>
            <a:r>
              <a:rPr lang="de-DE" dirty="0" err="1"/>
              <a:t>Thrombosis</a:t>
            </a:r>
            <a:r>
              <a:rPr lang="de-DE" dirty="0"/>
              <a:t>)</a:t>
            </a:r>
          </a:p>
        </p:txBody>
      </p:sp>
      <p:sp>
        <p:nvSpPr>
          <p:cNvPr id="11" name="Textfeld 10">
            <a:extLst>
              <a:ext uri="{FF2B5EF4-FFF2-40B4-BE49-F238E27FC236}">
                <a16:creationId xmlns:a16="http://schemas.microsoft.com/office/drawing/2014/main" id="{7BACAE62-1917-B95D-5F85-7C321628ED92}"/>
              </a:ext>
            </a:extLst>
          </p:cNvPr>
          <p:cNvSpPr txBox="1"/>
          <p:nvPr/>
        </p:nvSpPr>
        <p:spPr>
          <a:xfrm>
            <a:off x="2957886" y="5247862"/>
            <a:ext cx="7625301" cy="830997"/>
          </a:xfrm>
          <a:prstGeom prst="rect">
            <a:avLst/>
          </a:prstGeom>
          <a:noFill/>
        </p:spPr>
        <p:txBody>
          <a:bodyPr wrap="square" rtlCol="0">
            <a:spAutoFit/>
          </a:bodyPr>
          <a:lstStyle/>
          <a:p>
            <a:r>
              <a:rPr lang="de-DE" sz="2400" dirty="0"/>
              <a:t>Insgesamt 61 wissenschaftliche Veröffentlichungen zu Schlaganfall (s. o.)</a:t>
            </a:r>
          </a:p>
        </p:txBody>
      </p:sp>
      <p:pic>
        <p:nvPicPr>
          <p:cNvPr id="3" name="Grafik 2">
            <a:extLst>
              <a:ext uri="{FF2B5EF4-FFF2-40B4-BE49-F238E27FC236}">
                <a16:creationId xmlns:a16="http://schemas.microsoft.com/office/drawing/2014/main" id="{0DE11C88-7C0E-7DCE-955A-578FEAAC79FA}"/>
              </a:ext>
            </a:extLst>
          </p:cNvPr>
          <p:cNvPicPr>
            <a:picLocks noChangeAspect="1"/>
          </p:cNvPicPr>
          <p:nvPr/>
        </p:nvPicPr>
        <p:blipFill>
          <a:blip r:embed="rId2"/>
          <a:stretch>
            <a:fillRect/>
          </a:stretch>
        </p:blipFill>
        <p:spPr>
          <a:xfrm>
            <a:off x="2592924" y="1847850"/>
            <a:ext cx="6994125" cy="2647719"/>
          </a:xfrm>
          <a:prstGeom prst="rect">
            <a:avLst/>
          </a:prstGeom>
        </p:spPr>
      </p:pic>
    </p:spTree>
    <p:extLst>
      <p:ext uri="{BB962C8B-B14F-4D97-AF65-F5344CB8AC3E}">
        <p14:creationId xmlns:p14="http://schemas.microsoft.com/office/powerpoint/2010/main" val="2264735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31673-50B4-991D-54BD-60D1E9223C7E}"/>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EE340C95-5FB2-0969-5420-6768D0852A47}"/>
              </a:ext>
            </a:extLst>
          </p:cNvPr>
          <p:cNvSpPr>
            <a:spLocks noGrp="1"/>
          </p:cNvSpPr>
          <p:nvPr>
            <p:ph type="title"/>
          </p:nvPr>
        </p:nvSpPr>
        <p:spPr/>
        <p:txBody>
          <a:bodyPr/>
          <a:lstStyle/>
          <a:p>
            <a:r>
              <a:rPr lang="de-DE" dirty="0"/>
              <a:t>Vasculitis</a:t>
            </a:r>
          </a:p>
        </p:txBody>
      </p:sp>
      <p:sp>
        <p:nvSpPr>
          <p:cNvPr id="11" name="Textfeld 10">
            <a:extLst>
              <a:ext uri="{FF2B5EF4-FFF2-40B4-BE49-F238E27FC236}">
                <a16:creationId xmlns:a16="http://schemas.microsoft.com/office/drawing/2014/main" id="{EB401709-28B5-1A7B-4977-DCE3C7403102}"/>
              </a:ext>
            </a:extLst>
          </p:cNvPr>
          <p:cNvSpPr txBox="1"/>
          <p:nvPr/>
        </p:nvSpPr>
        <p:spPr>
          <a:xfrm>
            <a:off x="2957886" y="5247862"/>
            <a:ext cx="7625301" cy="830997"/>
          </a:xfrm>
          <a:prstGeom prst="rect">
            <a:avLst/>
          </a:prstGeom>
          <a:noFill/>
        </p:spPr>
        <p:txBody>
          <a:bodyPr wrap="square" rtlCol="0">
            <a:spAutoFit/>
          </a:bodyPr>
          <a:lstStyle/>
          <a:p>
            <a:r>
              <a:rPr lang="de-DE" sz="2400" dirty="0"/>
              <a:t>Insgesamt 43 wissenschaftliche Veröffentlichungen zu Vasculitis (s. o.)</a:t>
            </a:r>
          </a:p>
        </p:txBody>
      </p:sp>
      <p:pic>
        <p:nvPicPr>
          <p:cNvPr id="4" name="Grafik 3">
            <a:extLst>
              <a:ext uri="{FF2B5EF4-FFF2-40B4-BE49-F238E27FC236}">
                <a16:creationId xmlns:a16="http://schemas.microsoft.com/office/drawing/2014/main" id="{F12EA25D-92C1-512A-9D77-E531C1B110BF}"/>
              </a:ext>
            </a:extLst>
          </p:cNvPr>
          <p:cNvPicPr>
            <a:picLocks noChangeAspect="1"/>
          </p:cNvPicPr>
          <p:nvPr/>
        </p:nvPicPr>
        <p:blipFill>
          <a:blip r:embed="rId2"/>
          <a:stretch>
            <a:fillRect/>
          </a:stretch>
        </p:blipFill>
        <p:spPr>
          <a:xfrm>
            <a:off x="2592924" y="1363318"/>
            <a:ext cx="7302570" cy="3234585"/>
          </a:xfrm>
          <a:prstGeom prst="rect">
            <a:avLst/>
          </a:prstGeom>
        </p:spPr>
      </p:pic>
    </p:spTree>
    <p:extLst>
      <p:ext uri="{BB962C8B-B14F-4D97-AF65-F5344CB8AC3E}">
        <p14:creationId xmlns:p14="http://schemas.microsoft.com/office/powerpoint/2010/main" val="3536385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83E86-0830-BFA8-5509-7A49B2FF05CF}"/>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CC8E7642-54D4-9004-637F-D8F804591358}"/>
              </a:ext>
            </a:extLst>
          </p:cNvPr>
          <p:cNvSpPr>
            <a:spLocks noGrp="1"/>
          </p:cNvSpPr>
          <p:nvPr>
            <p:ph type="title"/>
          </p:nvPr>
        </p:nvSpPr>
        <p:spPr/>
        <p:txBody>
          <a:bodyPr/>
          <a:lstStyle/>
          <a:p>
            <a:r>
              <a:rPr lang="de-DE" dirty="0"/>
              <a:t>Guillain-Barré-Syndrom</a:t>
            </a:r>
          </a:p>
        </p:txBody>
      </p:sp>
      <p:sp>
        <p:nvSpPr>
          <p:cNvPr id="11" name="Textfeld 10">
            <a:extLst>
              <a:ext uri="{FF2B5EF4-FFF2-40B4-BE49-F238E27FC236}">
                <a16:creationId xmlns:a16="http://schemas.microsoft.com/office/drawing/2014/main" id="{684CEDA2-8B85-CBD9-E222-9B454FFFB1F9}"/>
              </a:ext>
            </a:extLst>
          </p:cNvPr>
          <p:cNvSpPr txBox="1"/>
          <p:nvPr/>
        </p:nvSpPr>
        <p:spPr>
          <a:xfrm>
            <a:off x="2957886" y="5247862"/>
            <a:ext cx="7625301" cy="1200329"/>
          </a:xfrm>
          <a:prstGeom prst="rect">
            <a:avLst/>
          </a:prstGeom>
          <a:noFill/>
        </p:spPr>
        <p:txBody>
          <a:bodyPr wrap="square" rtlCol="0">
            <a:spAutoFit/>
          </a:bodyPr>
          <a:lstStyle/>
          <a:p>
            <a:r>
              <a:rPr lang="de-DE" sz="2400" dirty="0"/>
              <a:t>Insgesamt 43 wissenschaftliche Veröffentlichungen zu</a:t>
            </a:r>
            <a:br>
              <a:rPr lang="de-DE" sz="2400" dirty="0"/>
            </a:br>
            <a:r>
              <a:rPr lang="de-DE" sz="2400" dirty="0"/>
              <a:t>Guillain-Barré-Syndrom (s. o.)</a:t>
            </a:r>
          </a:p>
        </p:txBody>
      </p:sp>
      <p:pic>
        <p:nvPicPr>
          <p:cNvPr id="3" name="Grafik 2">
            <a:extLst>
              <a:ext uri="{FF2B5EF4-FFF2-40B4-BE49-F238E27FC236}">
                <a16:creationId xmlns:a16="http://schemas.microsoft.com/office/drawing/2014/main" id="{2FD417E8-658B-0956-D3C6-76A940C001C1}"/>
              </a:ext>
            </a:extLst>
          </p:cNvPr>
          <p:cNvPicPr>
            <a:picLocks noChangeAspect="1"/>
          </p:cNvPicPr>
          <p:nvPr/>
        </p:nvPicPr>
        <p:blipFill>
          <a:blip r:embed="rId2"/>
          <a:stretch>
            <a:fillRect/>
          </a:stretch>
        </p:blipFill>
        <p:spPr>
          <a:xfrm>
            <a:off x="2592924" y="1510244"/>
            <a:ext cx="9599076" cy="3442757"/>
          </a:xfrm>
          <a:prstGeom prst="rect">
            <a:avLst/>
          </a:prstGeom>
        </p:spPr>
      </p:pic>
    </p:spTree>
    <p:extLst>
      <p:ext uri="{BB962C8B-B14F-4D97-AF65-F5344CB8AC3E}">
        <p14:creationId xmlns:p14="http://schemas.microsoft.com/office/powerpoint/2010/main" val="19734920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4FFFFA-A288-9F25-FD34-276771EE0756}"/>
              </a:ext>
            </a:extLst>
          </p:cNvPr>
          <p:cNvSpPr>
            <a:spLocks noGrp="1"/>
          </p:cNvSpPr>
          <p:nvPr>
            <p:ph type="title"/>
          </p:nvPr>
        </p:nvSpPr>
        <p:spPr/>
        <p:txBody>
          <a:bodyPr/>
          <a:lstStyle/>
          <a:p>
            <a:r>
              <a:rPr lang="de-DE" dirty="0"/>
              <a:t>2023:</a:t>
            </a:r>
          </a:p>
        </p:txBody>
      </p:sp>
      <p:sp>
        <p:nvSpPr>
          <p:cNvPr id="3" name="Textfeld 2">
            <a:extLst>
              <a:ext uri="{FF2B5EF4-FFF2-40B4-BE49-F238E27FC236}">
                <a16:creationId xmlns:a16="http://schemas.microsoft.com/office/drawing/2014/main" id="{216F0341-1E01-2C86-75B3-0207FAC7A3D0}"/>
              </a:ext>
            </a:extLst>
          </p:cNvPr>
          <p:cNvSpPr txBox="1"/>
          <p:nvPr/>
        </p:nvSpPr>
        <p:spPr>
          <a:xfrm>
            <a:off x="2464904" y="2027583"/>
            <a:ext cx="8468139" cy="954107"/>
          </a:xfrm>
          <a:prstGeom prst="rect">
            <a:avLst/>
          </a:prstGeom>
          <a:noFill/>
        </p:spPr>
        <p:txBody>
          <a:bodyPr wrap="square" rtlCol="0">
            <a:spAutoFit/>
          </a:bodyPr>
          <a:lstStyle/>
          <a:p>
            <a:r>
              <a:rPr lang="de-DE" sz="2800" dirty="0"/>
              <a:t>3.500 erfasste Studien auf:</a:t>
            </a:r>
            <a:br>
              <a:rPr lang="de-DE" sz="2800" dirty="0"/>
            </a:br>
            <a:r>
              <a:rPr lang="de-DE" sz="2800" dirty="0"/>
              <a:t>https://www.react19.org/science</a:t>
            </a:r>
          </a:p>
        </p:txBody>
      </p:sp>
    </p:spTree>
    <p:extLst>
      <p:ext uri="{BB962C8B-B14F-4D97-AF65-F5344CB8AC3E}">
        <p14:creationId xmlns:p14="http://schemas.microsoft.com/office/powerpoint/2010/main" val="3934761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ABC012-3542-4BC0-ADC3-474FAB6991CC}"/>
              </a:ext>
            </a:extLst>
          </p:cNvPr>
          <p:cNvSpPr>
            <a:spLocks noGrp="1"/>
          </p:cNvSpPr>
          <p:nvPr>
            <p:ph type="title"/>
          </p:nvPr>
        </p:nvSpPr>
        <p:spPr/>
        <p:txBody>
          <a:bodyPr/>
          <a:lstStyle/>
          <a:p>
            <a:r>
              <a:rPr lang="de-DE" dirty="0"/>
              <a:t>Übersicht</a:t>
            </a:r>
          </a:p>
        </p:txBody>
      </p:sp>
      <p:sp>
        <p:nvSpPr>
          <p:cNvPr id="3" name="Inhaltsplatzhalter 2">
            <a:extLst>
              <a:ext uri="{FF2B5EF4-FFF2-40B4-BE49-F238E27FC236}">
                <a16:creationId xmlns:a16="http://schemas.microsoft.com/office/drawing/2014/main" id="{9DD92238-6A9C-487D-991B-960F5188E027}"/>
              </a:ext>
            </a:extLst>
          </p:cNvPr>
          <p:cNvSpPr>
            <a:spLocks noGrp="1"/>
          </p:cNvSpPr>
          <p:nvPr>
            <p:ph idx="1"/>
          </p:nvPr>
        </p:nvSpPr>
        <p:spPr/>
        <p:txBody>
          <a:bodyPr/>
          <a:lstStyle/>
          <a:p>
            <a:r>
              <a:rPr lang="de-DE" dirty="0"/>
              <a:t>Was sind Viren?</a:t>
            </a:r>
          </a:p>
          <a:p>
            <a:r>
              <a:rPr lang="de-DE" dirty="0"/>
              <a:t>Saisonale Viren</a:t>
            </a:r>
          </a:p>
          <a:p>
            <a:r>
              <a:rPr lang="de-DE" dirty="0"/>
              <a:t>Viren der Atemwege</a:t>
            </a:r>
          </a:p>
          <a:p>
            <a:r>
              <a:rPr lang="de-DE" dirty="0"/>
              <a:t>Influenza</a:t>
            </a:r>
          </a:p>
          <a:p>
            <a:r>
              <a:rPr lang="de-DE" dirty="0"/>
              <a:t>Corona</a:t>
            </a:r>
          </a:p>
          <a:p>
            <a:r>
              <a:rPr lang="de-DE" dirty="0"/>
              <a:t>Impfung</a:t>
            </a:r>
          </a:p>
        </p:txBody>
      </p:sp>
    </p:spTree>
    <p:extLst>
      <p:ext uri="{BB962C8B-B14F-4D97-AF65-F5344CB8AC3E}">
        <p14:creationId xmlns:p14="http://schemas.microsoft.com/office/powerpoint/2010/main" val="2127537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DA29F2-F779-1880-DD89-15D87F380B45}"/>
              </a:ext>
            </a:extLst>
          </p:cNvPr>
          <p:cNvSpPr>
            <a:spLocks noGrp="1"/>
          </p:cNvSpPr>
          <p:nvPr>
            <p:ph type="title"/>
          </p:nvPr>
        </p:nvSpPr>
        <p:spPr>
          <a:xfrm>
            <a:off x="2592925" y="624110"/>
            <a:ext cx="5493965" cy="1280890"/>
          </a:xfrm>
        </p:spPr>
        <p:txBody>
          <a:bodyPr>
            <a:normAutofit/>
          </a:bodyPr>
          <a:lstStyle/>
          <a:p>
            <a:r>
              <a:rPr lang="de-DE" sz="1800" dirty="0"/>
              <a:t>Parry PI et al.‘</a:t>
            </a:r>
            <a:r>
              <a:rPr lang="de-DE" sz="1800" dirty="0" err="1"/>
              <a:t>Spikeopathy</a:t>
            </a:r>
            <a:r>
              <a:rPr lang="de-DE" sz="1800" dirty="0"/>
              <a:t>’: COVID-19 Spike Protein </a:t>
            </a:r>
            <a:r>
              <a:rPr lang="de-DE" sz="1800" dirty="0" err="1"/>
              <a:t>Is</a:t>
            </a:r>
            <a:r>
              <a:rPr lang="de-DE" sz="1800" dirty="0"/>
              <a:t> </a:t>
            </a:r>
            <a:r>
              <a:rPr lang="de-DE" sz="1800" dirty="0" err="1"/>
              <a:t>Pathogenic</a:t>
            </a:r>
            <a:r>
              <a:rPr lang="de-DE" sz="1800" dirty="0"/>
              <a:t>, </a:t>
            </a:r>
            <a:r>
              <a:rPr lang="de-DE" sz="1800" dirty="0" err="1"/>
              <a:t>from</a:t>
            </a:r>
            <a:r>
              <a:rPr lang="de-DE" sz="1800" dirty="0"/>
              <a:t> Both Virus and Vaccine mRNA. </a:t>
            </a:r>
            <a:r>
              <a:rPr lang="de-DE" sz="1800" dirty="0" err="1"/>
              <a:t>Biomedicines</a:t>
            </a:r>
            <a:r>
              <a:rPr lang="de-DE" sz="1800" dirty="0"/>
              <a:t>. 2023; 11(8):2287. https://doi.org/10.3390/biomedicines11082287 </a:t>
            </a:r>
          </a:p>
        </p:txBody>
      </p:sp>
      <p:sp>
        <p:nvSpPr>
          <p:cNvPr id="5" name="Inhaltsplatzhalter 4">
            <a:extLst>
              <a:ext uri="{FF2B5EF4-FFF2-40B4-BE49-F238E27FC236}">
                <a16:creationId xmlns:a16="http://schemas.microsoft.com/office/drawing/2014/main" id="{6528BE17-528C-1DEC-CA52-298595266E04}"/>
              </a:ext>
            </a:extLst>
          </p:cNvPr>
          <p:cNvSpPr>
            <a:spLocks noGrp="1"/>
          </p:cNvSpPr>
          <p:nvPr>
            <p:ph idx="1"/>
          </p:nvPr>
        </p:nvSpPr>
        <p:spPr>
          <a:xfrm>
            <a:off x="2589212" y="2329731"/>
            <a:ext cx="8915400" cy="4452731"/>
          </a:xfrm>
        </p:spPr>
        <p:txBody>
          <a:bodyPr>
            <a:normAutofit/>
          </a:bodyPr>
          <a:lstStyle/>
          <a:p>
            <a:r>
              <a:rPr lang="de-DE" dirty="0"/>
              <a:t>Spike Protein (SP) ist pathogen.</a:t>
            </a:r>
          </a:p>
          <a:p>
            <a:r>
              <a:rPr lang="de-DE" dirty="0"/>
              <a:t>SP schädigt Blutgefäße</a:t>
            </a:r>
          </a:p>
          <a:p>
            <a:r>
              <a:rPr lang="de-DE" dirty="0"/>
              <a:t>SP bindet an Rezeptoren im Zentralnervensystem und Immunsystem. Diese Rezeptoren sind wichtig für die Regulierung von Entzündungen und Zytokinen.</a:t>
            </a:r>
          </a:p>
          <a:p>
            <a:r>
              <a:rPr lang="de-DE" dirty="0"/>
              <a:t>Persistierendes SP bedingt chronische Entzündungen.</a:t>
            </a:r>
          </a:p>
          <a:p>
            <a:r>
              <a:rPr lang="de-DE" dirty="0"/>
              <a:t>SP bindet an Östrogen-Rezeptor.</a:t>
            </a:r>
          </a:p>
          <a:p>
            <a:r>
              <a:rPr lang="de-DE" dirty="0"/>
              <a:t>SP interagiert mit Krebs-Suppressor-Genen in Zellen und zerstört Mitochondrien.</a:t>
            </a:r>
          </a:p>
          <a:p>
            <a:r>
              <a:rPr lang="de-DE" dirty="0"/>
              <a:t>SP induziert Thrombenbildung.</a:t>
            </a:r>
          </a:p>
          <a:p>
            <a:endParaRPr lang="de-DE" dirty="0"/>
          </a:p>
        </p:txBody>
      </p:sp>
      <p:pic>
        <p:nvPicPr>
          <p:cNvPr id="4" name="Grafik 3">
            <a:extLst>
              <a:ext uri="{FF2B5EF4-FFF2-40B4-BE49-F238E27FC236}">
                <a16:creationId xmlns:a16="http://schemas.microsoft.com/office/drawing/2014/main" id="{99A90127-4F6F-DBE1-45D0-300912012281}"/>
              </a:ext>
            </a:extLst>
          </p:cNvPr>
          <p:cNvPicPr>
            <a:picLocks noChangeAspect="1"/>
          </p:cNvPicPr>
          <p:nvPr/>
        </p:nvPicPr>
        <p:blipFill>
          <a:blip r:embed="rId2"/>
          <a:stretch>
            <a:fillRect/>
          </a:stretch>
        </p:blipFill>
        <p:spPr>
          <a:xfrm>
            <a:off x="8086890" y="624110"/>
            <a:ext cx="4200525" cy="1181100"/>
          </a:xfrm>
          <a:prstGeom prst="rect">
            <a:avLst/>
          </a:prstGeom>
        </p:spPr>
      </p:pic>
    </p:spTree>
    <p:extLst>
      <p:ext uri="{BB962C8B-B14F-4D97-AF65-F5344CB8AC3E}">
        <p14:creationId xmlns:p14="http://schemas.microsoft.com/office/powerpoint/2010/main" val="319785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D3A5F59-8488-733A-8E9A-4808B5BC354D}"/>
              </a:ext>
            </a:extLst>
          </p:cNvPr>
          <p:cNvSpPr>
            <a:spLocks noGrp="1"/>
          </p:cNvSpPr>
          <p:nvPr>
            <p:ph idx="1"/>
          </p:nvPr>
        </p:nvSpPr>
        <p:spPr>
          <a:xfrm>
            <a:off x="2589212" y="2973788"/>
            <a:ext cx="8915400" cy="2937433"/>
          </a:xfrm>
        </p:spPr>
        <p:txBody>
          <a:bodyPr/>
          <a:lstStyle/>
          <a:p>
            <a:r>
              <a:rPr lang="en-US" dirty="0"/>
              <a:t>Vaccination with BNT162b2 modulated innate immune responses as measured by inflammatory cytokine production after stimulation - higher IL-1/IL-6 release and decreased IFN-α production.</a:t>
            </a:r>
            <a:endParaRPr lang="de-DE" dirty="0"/>
          </a:p>
        </p:txBody>
      </p:sp>
      <p:pic>
        <p:nvPicPr>
          <p:cNvPr id="5" name="Grafik 4">
            <a:extLst>
              <a:ext uri="{FF2B5EF4-FFF2-40B4-BE49-F238E27FC236}">
                <a16:creationId xmlns:a16="http://schemas.microsoft.com/office/drawing/2014/main" id="{BED05ACD-32B2-B150-72B0-99A19D8D1D7E}"/>
              </a:ext>
            </a:extLst>
          </p:cNvPr>
          <p:cNvPicPr>
            <a:picLocks noChangeAspect="1"/>
          </p:cNvPicPr>
          <p:nvPr/>
        </p:nvPicPr>
        <p:blipFill>
          <a:blip r:embed="rId2"/>
          <a:stretch>
            <a:fillRect/>
          </a:stretch>
        </p:blipFill>
        <p:spPr>
          <a:xfrm>
            <a:off x="2589212" y="-208640"/>
            <a:ext cx="4921526" cy="2342240"/>
          </a:xfrm>
          <a:prstGeom prst="rect">
            <a:avLst/>
          </a:prstGeom>
        </p:spPr>
      </p:pic>
    </p:spTree>
    <p:extLst>
      <p:ext uri="{BB962C8B-B14F-4D97-AF65-F5344CB8AC3E}">
        <p14:creationId xmlns:p14="http://schemas.microsoft.com/office/powerpoint/2010/main" val="286931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E211AD-6777-2501-061C-BD3652EA82C6}"/>
              </a:ext>
            </a:extLst>
          </p:cNvPr>
          <p:cNvSpPr>
            <a:spLocks noGrp="1"/>
          </p:cNvSpPr>
          <p:nvPr>
            <p:ph type="title"/>
          </p:nvPr>
        </p:nvSpPr>
        <p:spPr/>
        <p:txBody>
          <a:bodyPr/>
          <a:lstStyle/>
          <a:p>
            <a:r>
              <a:rPr lang="de-DE" dirty="0"/>
              <a:t>Tote GB 2022</a:t>
            </a:r>
          </a:p>
        </p:txBody>
      </p:sp>
      <p:pic>
        <p:nvPicPr>
          <p:cNvPr id="4" name="Grafik 3">
            <a:extLst>
              <a:ext uri="{FF2B5EF4-FFF2-40B4-BE49-F238E27FC236}">
                <a16:creationId xmlns:a16="http://schemas.microsoft.com/office/drawing/2014/main" id="{6BC2D94A-A8D1-0A39-4B7D-8A7F5DE3D28E}"/>
              </a:ext>
            </a:extLst>
          </p:cNvPr>
          <p:cNvPicPr>
            <a:picLocks noChangeAspect="1"/>
          </p:cNvPicPr>
          <p:nvPr/>
        </p:nvPicPr>
        <p:blipFill>
          <a:blip r:embed="rId2"/>
          <a:stretch>
            <a:fillRect/>
          </a:stretch>
        </p:blipFill>
        <p:spPr>
          <a:xfrm>
            <a:off x="2217172" y="1762580"/>
            <a:ext cx="8934450" cy="3857625"/>
          </a:xfrm>
          <a:prstGeom prst="rect">
            <a:avLst/>
          </a:prstGeom>
        </p:spPr>
      </p:pic>
      <p:sp>
        <p:nvSpPr>
          <p:cNvPr id="5" name="Textfeld 4">
            <a:extLst>
              <a:ext uri="{FF2B5EF4-FFF2-40B4-BE49-F238E27FC236}">
                <a16:creationId xmlns:a16="http://schemas.microsoft.com/office/drawing/2014/main" id="{DC17B56A-85C7-A4BE-7FF3-FFA55444EB33}"/>
              </a:ext>
            </a:extLst>
          </p:cNvPr>
          <p:cNvSpPr txBox="1"/>
          <p:nvPr/>
        </p:nvSpPr>
        <p:spPr>
          <a:xfrm>
            <a:off x="2496710" y="5939624"/>
            <a:ext cx="8372723" cy="646331"/>
          </a:xfrm>
          <a:prstGeom prst="rect">
            <a:avLst/>
          </a:prstGeom>
          <a:noFill/>
        </p:spPr>
        <p:txBody>
          <a:bodyPr wrap="square" rtlCol="0">
            <a:spAutoFit/>
          </a:bodyPr>
          <a:lstStyle/>
          <a:p>
            <a:r>
              <a:rPr lang="de-DE" dirty="0"/>
              <a:t>Quelle: https://reitschuster.de/post/das-narrativ-der-heiligen-boosterung-bricht-in-sich-zusammen/</a:t>
            </a:r>
          </a:p>
        </p:txBody>
      </p:sp>
    </p:spTree>
    <p:extLst>
      <p:ext uri="{BB962C8B-B14F-4D97-AF65-F5344CB8AC3E}">
        <p14:creationId xmlns:p14="http://schemas.microsoft.com/office/powerpoint/2010/main" val="1882307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151873A-FA30-0307-8DED-7160D82751D2}"/>
              </a:ext>
            </a:extLst>
          </p:cNvPr>
          <p:cNvPicPr>
            <a:picLocks noChangeAspect="1"/>
          </p:cNvPicPr>
          <p:nvPr/>
        </p:nvPicPr>
        <p:blipFill>
          <a:blip r:embed="rId2"/>
          <a:stretch>
            <a:fillRect/>
          </a:stretch>
        </p:blipFill>
        <p:spPr>
          <a:xfrm>
            <a:off x="1813914" y="744280"/>
            <a:ext cx="8351520" cy="5727882"/>
          </a:xfrm>
          <a:prstGeom prst="rect">
            <a:avLst/>
          </a:prstGeom>
        </p:spPr>
      </p:pic>
    </p:spTree>
    <p:extLst>
      <p:ext uri="{BB962C8B-B14F-4D97-AF65-F5344CB8AC3E}">
        <p14:creationId xmlns:p14="http://schemas.microsoft.com/office/powerpoint/2010/main" val="28882158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BC5D39-CDA3-4E81-993F-EF452F8D0BCF}"/>
              </a:ext>
            </a:extLst>
          </p:cNvPr>
          <p:cNvSpPr>
            <a:spLocks noGrp="1"/>
          </p:cNvSpPr>
          <p:nvPr>
            <p:ph type="title"/>
          </p:nvPr>
        </p:nvSpPr>
        <p:spPr/>
        <p:txBody>
          <a:bodyPr/>
          <a:lstStyle/>
          <a:p>
            <a:r>
              <a:rPr lang="de-DE" dirty="0"/>
              <a:t>Tote D</a:t>
            </a:r>
          </a:p>
        </p:txBody>
      </p:sp>
      <p:pic>
        <p:nvPicPr>
          <p:cNvPr id="4" name="Grafik 3">
            <a:extLst>
              <a:ext uri="{FF2B5EF4-FFF2-40B4-BE49-F238E27FC236}">
                <a16:creationId xmlns:a16="http://schemas.microsoft.com/office/drawing/2014/main" id="{869DBB09-9252-4B1D-78C6-3F83DF5D555C}"/>
              </a:ext>
            </a:extLst>
          </p:cNvPr>
          <p:cNvPicPr>
            <a:picLocks noChangeAspect="1"/>
          </p:cNvPicPr>
          <p:nvPr/>
        </p:nvPicPr>
        <p:blipFill>
          <a:blip r:embed="rId2"/>
          <a:stretch>
            <a:fillRect/>
          </a:stretch>
        </p:blipFill>
        <p:spPr>
          <a:xfrm>
            <a:off x="2043112" y="1264555"/>
            <a:ext cx="8105775" cy="5153025"/>
          </a:xfrm>
          <a:prstGeom prst="rect">
            <a:avLst/>
          </a:prstGeom>
        </p:spPr>
      </p:pic>
      <p:sp>
        <p:nvSpPr>
          <p:cNvPr id="5" name="Textfeld 4">
            <a:extLst>
              <a:ext uri="{FF2B5EF4-FFF2-40B4-BE49-F238E27FC236}">
                <a16:creationId xmlns:a16="http://schemas.microsoft.com/office/drawing/2014/main" id="{3B738C19-1782-FB40-696C-B128EC11217F}"/>
              </a:ext>
            </a:extLst>
          </p:cNvPr>
          <p:cNvSpPr txBox="1"/>
          <p:nvPr/>
        </p:nvSpPr>
        <p:spPr>
          <a:xfrm>
            <a:off x="2455288" y="5986693"/>
            <a:ext cx="7831236" cy="430887"/>
          </a:xfrm>
          <a:prstGeom prst="rect">
            <a:avLst/>
          </a:prstGeom>
          <a:noFill/>
        </p:spPr>
        <p:txBody>
          <a:bodyPr wrap="square" rtlCol="0">
            <a:spAutoFit/>
          </a:bodyPr>
          <a:lstStyle/>
          <a:p>
            <a:r>
              <a:rPr lang="de-DE" sz="1100" dirty="0"/>
              <a:t>Quelle: https://www.telepolis.de/features/Corona-und-kein-Ende-Raetselhafte-Uebersterblichkeit-im-Jahr-2022-9066257.html?seite=all</a:t>
            </a:r>
          </a:p>
        </p:txBody>
      </p:sp>
    </p:spTree>
    <p:extLst>
      <p:ext uri="{BB962C8B-B14F-4D97-AF65-F5344CB8AC3E}">
        <p14:creationId xmlns:p14="http://schemas.microsoft.com/office/powerpoint/2010/main" val="8406984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D3A5F59-8488-733A-8E9A-4808B5BC354D}"/>
              </a:ext>
            </a:extLst>
          </p:cNvPr>
          <p:cNvSpPr>
            <a:spLocks noGrp="1"/>
          </p:cNvSpPr>
          <p:nvPr>
            <p:ph idx="1"/>
          </p:nvPr>
        </p:nvSpPr>
        <p:spPr>
          <a:xfrm>
            <a:off x="2112962" y="4802589"/>
            <a:ext cx="8915400" cy="1502962"/>
          </a:xfrm>
        </p:spPr>
        <p:txBody>
          <a:bodyPr/>
          <a:lstStyle/>
          <a:p>
            <a:r>
              <a:rPr lang="en-US" dirty="0"/>
              <a:t>OE ratios with LBCI &gt; 1.5 (ChAdOx1 vaccine; “AstraZeneca”)</a:t>
            </a:r>
          </a:p>
          <a:p>
            <a:pPr lvl="1"/>
            <a:r>
              <a:rPr lang="en-US" dirty="0"/>
              <a:t>Guillain-Barré syndrome (2.49, 95 % CI: 2.15, 2.87)</a:t>
            </a:r>
          </a:p>
          <a:p>
            <a:pPr lvl="1"/>
            <a:r>
              <a:rPr lang="en-US" dirty="0"/>
              <a:t>cerebral venous sinus thrombosis (3.23, 95 % CI: 2.51, 4.09)</a:t>
            </a:r>
            <a:endParaRPr lang="de-DE" dirty="0"/>
          </a:p>
        </p:txBody>
      </p:sp>
      <p:pic>
        <p:nvPicPr>
          <p:cNvPr id="4" name="Grafik 3">
            <a:extLst>
              <a:ext uri="{FF2B5EF4-FFF2-40B4-BE49-F238E27FC236}">
                <a16:creationId xmlns:a16="http://schemas.microsoft.com/office/drawing/2014/main" id="{DD7675CA-BDF6-68F0-FA3C-6B3241A3AB86}"/>
              </a:ext>
            </a:extLst>
          </p:cNvPr>
          <p:cNvPicPr>
            <a:picLocks noChangeAspect="1"/>
          </p:cNvPicPr>
          <p:nvPr/>
        </p:nvPicPr>
        <p:blipFill>
          <a:blip r:embed="rId2"/>
          <a:stretch>
            <a:fillRect/>
          </a:stretch>
        </p:blipFill>
        <p:spPr>
          <a:xfrm>
            <a:off x="2185987" y="138113"/>
            <a:ext cx="5662613" cy="4326418"/>
          </a:xfrm>
          <a:prstGeom prst="rect">
            <a:avLst/>
          </a:prstGeom>
        </p:spPr>
      </p:pic>
    </p:spTree>
    <p:extLst>
      <p:ext uri="{BB962C8B-B14F-4D97-AF65-F5344CB8AC3E}">
        <p14:creationId xmlns:p14="http://schemas.microsoft.com/office/powerpoint/2010/main" val="11036997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D3A5F59-8488-733A-8E9A-4808B5BC354D}"/>
              </a:ext>
            </a:extLst>
          </p:cNvPr>
          <p:cNvSpPr>
            <a:spLocks noGrp="1"/>
          </p:cNvSpPr>
          <p:nvPr>
            <p:ph idx="1"/>
          </p:nvPr>
        </p:nvSpPr>
        <p:spPr>
          <a:xfrm>
            <a:off x="2112962" y="2505075"/>
            <a:ext cx="8915400" cy="3800476"/>
          </a:xfrm>
        </p:spPr>
        <p:txBody>
          <a:bodyPr/>
          <a:lstStyle/>
          <a:p>
            <a:r>
              <a:rPr lang="en-US" dirty="0"/>
              <a:t>OE ratios with LBCI &gt; 1.5 (mRNA-1273 vaccine; “Moderna”)</a:t>
            </a:r>
          </a:p>
          <a:p>
            <a:pPr lvl="1"/>
            <a:r>
              <a:rPr lang="en-US" dirty="0"/>
              <a:t>Acute disseminated encephalomyelitis 3.78 (95 % CI: 1.52, 7.78)</a:t>
            </a:r>
          </a:p>
          <a:p>
            <a:endParaRPr lang="en-US" dirty="0"/>
          </a:p>
          <a:p>
            <a:r>
              <a:rPr lang="de-DE" dirty="0"/>
              <a:t>OE </a:t>
            </a:r>
            <a:r>
              <a:rPr lang="de-DE" dirty="0" err="1"/>
              <a:t>ratios</a:t>
            </a:r>
            <a:r>
              <a:rPr lang="de-DE" dirty="0"/>
              <a:t> </a:t>
            </a:r>
            <a:r>
              <a:rPr lang="de-DE" dirty="0" err="1"/>
              <a:t>with</a:t>
            </a:r>
            <a:r>
              <a:rPr lang="de-DE" dirty="0"/>
              <a:t> LBCI &gt; 1.5 (BNT162b2 </a:t>
            </a:r>
            <a:r>
              <a:rPr lang="de-DE" dirty="0" err="1"/>
              <a:t>vaccine</a:t>
            </a:r>
            <a:r>
              <a:rPr lang="de-DE" dirty="0"/>
              <a:t>; “Pfizer/</a:t>
            </a:r>
            <a:r>
              <a:rPr lang="de-DE" dirty="0" err="1"/>
              <a:t>Biontech</a:t>
            </a:r>
            <a:r>
              <a:rPr lang="de-DE" dirty="0"/>
              <a:t>”)</a:t>
            </a:r>
          </a:p>
          <a:p>
            <a:pPr lvl="1"/>
            <a:r>
              <a:rPr lang="de-DE" dirty="0" err="1"/>
              <a:t>Myocarditis</a:t>
            </a:r>
            <a:r>
              <a:rPr lang="de-DE" dirty="0"/>
              <a:t> und </a:t>
            </a:r>
            <a:r>
              <a:rPr lang="de-DE" dirty="0" err="1"/>
              <a:t>Pericarditis</a:t>
            </a:r>
            <a:r>
              <a:rPr lang="de-DE" dirty="0"/>
              <a:t> (nächste Folie)</a:t>
            </a:r>
          </a:p>
        </p:txBody>
      </p:sp>
      <p:pic>
        <p:nvPicPr>
          <p:cNvPr id="4" name="Grafik 3">
            <a:extLst>
              <a:ext uri="{FF2B5EF4-FFF2-40B4-BE49-F238E27FC236}">
                <a16:creationId xmlns:a16="http://schemas.microsoft.com/office/drawing/2014/main" id="{DD7675CA-BDF6-68F0-FA3C-6B3241A3AB86}"/>
              </a:ext>
            </a:extLst>
          </p:cNvPr>
          <p:cNvPicPr>
            <a:picLocks noChangeAspect="1"/>
          </p:cNvPicPr>
          <p:nvPr/>
        </p:nvPicPr>
        <p:blipFill>
          <a:blip r:embed="rId2"/>
          <a:stretch>
            <a:fillRect/>
          </a:stretch>
        </p:blipFill>
        <p:spPr>
          <a:xfrm>
            <a:off x="2185987" y="138113"/>
            <a:ext cx="2823719" cy="2157412"/>
          </a:xfrm>
          <a:prstGeom prst="rect">
            <a:avLst/>
          </a:prstGeom>
        </p:spPr>
      </p:pic>
    </p:spTree>
    <p:extLst>
      <p:ext uri="{BB962C8B-B14F-4D97-AF65-F5344CB8AC3E}">
        <p14:creationId xmlns:p14="http://schemas.microsoft.com/office/powerpoint/2010/main" val="6120005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A6F4838-3897-FF7A-B324-9CA168FF1333}"/>
              </a:ext>
            </a:extLst>
          </p:cNvPr>
          <p:cNvPicPr>
            <a:picLocks noChangeAspect="1"/>
          </p:cNvPicPr>
          <p:nvPr/>
        </p:nvPicPr>
        <p:blipFill>
          <a:blip r:embed="rId2"/>
          <a:stretch>
            <a:fillRect/>
          </a:stretch>
        </p:blipFill>
        <p:spPr>
          <a:xfrm>
            <a:off x="1700409" y="0"/>
            <a:ext cx="10491591" cy="6743699"/>
          </a:xfrm>
          <a:prstGeom prst="rect">
            <a:avLst/>
          </a:prstGeom>
        </p:spPr>
      </p:pic>
    </p:spTree>
    <p:extLst>
      <p:ext uri="{BB962C8B-B14F-4D97-AF65-F5344CB8AC3E}">
        <p14:creationId xmlns:p14="http://schemas.microsoft.com/office/powerpoint/2010/main" val="9827391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A5991F3-03D7-28EB-C8C9-691F11EB46FB}"/>
              </a:ext>
            </a:extLst>
          </p:cNvPr>
          <p:cNvPicPr>
            <a:picLocks noChangeAspect="1"/>
          </p:cNvPicPr>
          <p:nvPr/>
        </p:nvPicPr>
        <p:blipFill>
          <a:blip r:embed="rId2"/>
          <a:stretch>
            <a:fillRect/>
          </a:stretch>
        </p:blipFill>
        <p:spPr>
          <a:xfrm>
            <a:off x="1590675" y="33337"/>
            <a:ext cx="10601325" cy="6791325"/>
          </a:xfrm>
          <a:prstGeom prst="rect">
            <a:avLst/>
          </a:prstGeom>
        </p:spPr>
      </p:pic>
      <p:cxnSp>
        <p:nvCxnSpPr>
          <p:cNvPr id="5" name="Gerader Verbinder 4">
            <a:extLst>
              <a:ext uri="{FF2B5EF4-FFF2-40B4-BE49-F238E27FC236}">
                <a16:creationId xmlns:a16="http://schemas.microsoft.com/office/drawing/2014/main" id="{04029CDE-F3A6-6E57-DF2A-393EBEEB781C}"/>
              </a:ext>
            </a:extLst>
          </p:cNvPr>
          <p:cNvCxnSpPr>
            <a:cxnSpLocks/>
          </p:cNvCxnSpPr>
          <p:nvPr/>
        </p:nvCxnSpPr>
        <p:spPr>
          <a:xfrm>
            <a:off x="4633645" y="6315075"/>
            <a:ext cx="2257692"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13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6130324-567D-E366-56E7-F53D9EF38CF3}"/>
              </a:ext>
            </a:extLst>
          </p:cNvPr>
          <p:cNvPicPr>
            <a:picLocks noChangeAspect="1"/>
          </p:cNvPicPr>
          <p:nvPr/>
        </p:nvPicPr>
        <p:blipFill>
          <a:blip r:embed="rId2"/>
          <a:stretch>
            <a:fillRect/>
          </a:stretch>
        </p:blipFill>
        <p:spPr>
          <a:xfrm>
            <a:off x="204935" y="-1"/>
            <a:ext cx="11987065" cy="6334125"/>
          </a:xfrm>
          <a:prstGeom prst="rect">
            <a:avLst/>
          </a:prstGeom>
        </p:spPr>
      </p:pic>
      <p:pic>
        <p:nvPicPr>
          <p:cNvPr id="5" name="Grafik 4">
            <a:extLst>
              <a:ext uri="{FF2B5EF4-FFF2-40B4-BE49-F238E27FC236}">
                <a16:creationId xmlns:a16="http://schemas.microsoft.com/office/drawing/2014/main" id="{CBC4F73A-3326-39C1-0144-A780240F89C8}"/>
              </a:ext>
            </a:extLst>
          </p:cNvPr>
          <p:cNvPicPr>
            <a:picLocks noChangeAspect="1"/>
          </p:cNvPicPr>
          <p:nvPr/>
        </p:nvPicPr>
        <p:blipFill>
          <a:blip r:embed="rId3"/>
          <a:stretch>
            <a:fillRect/>
          </a:stretch>
        </p:blipFill>
        <p:spPr>
          <a:xfrm>
            <a:off x="225134" y="1794841"/>
            <a:ext cx="11966866" cy="4368436"/>
          </a:xfrm>
          <a:prstGeom prst="rect">
            <a:avLst/>
          </a:prstGeom>
        </p:spPr>
      </p:pic>
      <p:sp>
        <p:nvSpPr>
          <p:cNvPr id="7" name="Ellipse 6">
            <a:extLst>
              <a:ext uri="{FF2B5EF4-FFF2-40B4-BE49-F238E27FC236}">
                <a16:creationId xmlns:a16="http://schemas.microsoft.com/office/drawing/2014/main" id="{C10BAE2B-D46F-AA6B-C1F5-C043BACEC348}"/>
              </a:ext>
            </a:extLst>
          </p:cNvPr>
          <p:cNvSpPr/>
          <p:nvPr/>
        </p:nvSpPr>
        <p:spPr>
          <a:xfrm>
            <a:off x="0" y="5612088"/>
            <a:ext cx="1842526" cy="894522"/>
          </a:xfrm>
          <a:prstGeom prst="ellipse">
            <a:avLst/>
          </a:prstGeom>
          <a:noFill/>
          <a:ln w="825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3546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E6B2A3-2056-446A-A1FB-C69AEB8176CD}"/>
              </a:ext>
            </a:extLst>
          </p:cNvPr>
          <p:cNvSpPr>
            <a:spLocks noGrp="1"/>
          </p:cNvSpPr>
          <p:nvPr>
            <p:ph type="title"/>
          </p:nvPr>
        </p:nvSpPr>
        <p:spPr/>
        <p:txBody>
          <a:bodyPr vert="horz" lIns="91440" tIns="45720" rIns="91440" bIns="45720" rtlCol="0" anchor="b">
            <a:normAutofit/>
          </a:bodyPr>
          <a:lstStyle/>
          <a:p>
            <a:r>
              <a:rPr lang="en-US" sz="5400" dirty="0"/>
              <a:t>Virion</a:t>
            </a:r>
          </a:p>
        </p:txBody>
      </p:sp>
      <p:sp>
        <p:nvSpPr>
          <p:cNvPr id="6" name="Inhaltsplatzhalter 5">
            <a:extLst>
              <a:ext uri="{FF2B5EF4-FFF2-40B4-BE49-F238E27FC236}">
                <a16:creationId xmlns:a16="http://schemas.microsoft.com/office/drawing/2014/main" id="{2F053CE0-B84F-4A50-8464-E30F5AE94191}"/>
              </a:ext>
            </a:extLst>
          </p:cNvPr>
          <p:cNvSpPr>
            <a:spLocks noGrp="1"/>
          </p:cNvSpPr>
          <p:nvPr>
            <p:ph idx="1"/>
          </p:nvPr>
        </p:nvSpPr>
        <p:spPr/>
        <p:txBody>
          <a:bodyPr/>
          <a:lstStyle/>
          <a:p>
            <a:r>
              <a:rPr lang="de-DE" dirty="0"/>
              <a:t>Mindestbestandteile</a:t>
            </a:r>
          </a:p>
          <a:p>
            <a:pPr lvl="1"/>
            <a:r>
              <a:rPr lang="de-DE" dirty="0" err="1"/>
              <a:t>Nukleinsäuregenom</a:t>
            </a:r>
            <a:r>
              <a:rPr lang="de-DE" dirty="0"/>
              <a:t> (RNA oder DNA)</a:t>
            </a:r>
          </a:p>
          <a:p>
            <a:pPr lvl="1"/>
            <a:r>
              <a:rPr lang="de-DE" dirty="0"/>
              <a:t>Kapsid</a:t>
            </a:r>
          </a:p>
          <a:p>
            <a:r>
              <a:rPr lang="de-DE" dirty="0"/>
              <a:t>Zusätzlich</a:t>
            </a:r>
          </a:p>
          <a:p>
            <a:pPr lvl="1"/>
            <a:r>
              <a:rPr lang="de-DE" dirty="0"/>
              <a:t>Lipidhülle mit Membranproteinen</a:t>
            </a:r>
          </a:p>
          <a:p>
            <a:pPr lvl="1"/>
            <a:r>
              <a:rPr lang="de-DE" dirty="0" err="1"/>
              <a:t>Tegument</a:t>
            </a:r>
            <a:endParaRPr lang="de-DE" dirty="0"/>
          </a:p>
          <a:p>
            <a:pPr lvl="1"/>
            <a:r>
              <a:rPr lang="de-DE" dirty="0"/>
              <a:t>Matrix</a:t>
            </a:r>
          </a:p>
        </p:txBody>
      </p:sp>
      <p:pic>
        <p:nvPicPr>
          <p:cNvPr id="4" name="Grafik 3">
            <a:extLst>
              <a:ext uri="{FF2B5EF4-FFF2-40B4-BE49-F238E27FC236}">
                <a16:creationId xmlns:a16="http://schemas.microsoft.com/office/drawing/2014/main" id="{EC446ACB-168F-4095-933F-F89E04F000D5}"/>
              </a:ext>
            </a:extLst>
          </p:cNvPr>
          <p:cNvPicPr>
            <a:picLocks noChangeAspect="1"/>
          </p:cNvPicPr>
          <p:nvPr/>
        </p:nvPicPr>
        <p:blipFill>
          <a:blip r:embed="rId2"/>
          <a:stretch>
            <a:fillRect/>
          </a:stretch>
        </p:blipFill>
        <p:spPr>
          <a:xfrm>
            <a:off x="2589212" y="5183214"/>
            <a:ext cx="3049249" cy="1456016"/>
          </a:xfrm>
          <a:prstGeom prst="rect">
            <a:avLst/>
          </a:prstGeom>
        </p:spPr>
      </p:pic>
      <p:pic>
        <p:nvPicPr>
          <p:cNvPr id="5" name="Grafik 4">
            <a:extLst>
              <a:ext uri="{FF2B5EF4-FFF2-40B4-BE49-F238E27FC236}">
                <a16:creationId xmlns:a16="http://schemas.microsoft.com/office/drawing/2014/main" id="{05C42799-B127-429F-8595-B2E911022BC4}"/>
              </a:ext>
            </a:extLst>
          </p:cNvPr>
          <p:cNvPicPr>
            <a:picLocks noChangeAspect="1"/>
          </p:cNvPicPr>
          <p:nvPr/>
        </p:nvPicPr>
        <p:blipFill>
          <a:blip r:embed="rId3"/>
          <a:stretch>
            <a:fillRect/>
          </a:stretch>
        </p:blipFill>
        <p:spPr>
          <a:xfrm>
            <a:off x="8036653" y="2133902"/>
            <a:ext cx="3692406" cy="2590195"/>
          </a:xfrm>
          <a:prstGeom prst="rect">
            <a:avLst/>
          </a:prstGeom>
        </p:spPr>
      </p:pic>
    </p:spTree>
    <p:extLst>
      <p:ext uri="{BB962C8B-B14F-4D97-AF65-F5344CB8AC3E}">
        <p14:creationId xmlns:p14="http://schemas.microsoft.com/office/powerpoint/2010/main" val="28611277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F817288-9626-0F45-B508-ABA4DC28E5E8}"/>
              </a:ext>
            </a:extLst>
          </p:cNvPr>
          <p:cNvPicPr>
            <a:picLocks noChangeAspect="1"/>
          </p:cNvPicPr>
          <p:nvPr/>
        </p:nvPicPr>
        <p:blipFill>
          <a:blip r:embed="rId2"/>
          <a:stretch>
            <a:fillRect/>
          </a:stretch>
        </p:blipFill>
        <p:spPr>
          <a:xfrm>
            <a:off x="1510209" y="1525159"/>
            <a:ext cx="9744075" cy="5143500"/>
          </a:xfrm>
          <a:prstGeom prst="rect">
            <a:avLst/>
          </a:prstGeom>
        </p:spPr>
      </p:pic>
      <p:cxnSp>
        <p:nvCxnSpPr>
          <p:cNvPr id="5" name="Gerader Verbinder 4">
            <a:extLst>
              <a:ext uri="{FF2B5EF4-FFF2-40B4-BE49-F238E27FC236}">
                <a16:creationId xmlns:a16="http://schemas.microsoft.com/office/drawing/2014/main" id="{2A79AEEF-AE6F-194F-EE76-8D683E254358}"/>
              </a:ext>
            </a:extLst>
          </p:cNvPr>
          <p:cNvCxnSpPr/>
          <p:nvPr/>
        </p:nvCxnSpPr>
        <p:spPr>
          <a:xfrm>
            <a:off x="4794637" y="3681454"/>
            <a:ext cx="317257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5E6B0960-DE4E-8404-180F-25C27D4E8B90}"/>
              </a:ext>
            </a:extLst>
          </p:cNvPr>
          <p:cNvCxnSpPr>
            <a:cxnSpLocks/>
          </p:cNvCxnSpPr>
          <p:nvPr/>
        </p:nvCxnSpPr>
        <p:spPr>
          <a:xfrm>
            <a:off x="6322612" y="4040588"/>
            <a:ext cx="2932706"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51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8772058-C171-419A-1A32-24F1DB3914E3}"/>
              </a:ext>
            </a:extLst>
          </p:cNvPr>
          <p:cNvPicPr>
            <a:picLocks noChangeAspect="1"/>
          </p:cNvPicPr>
          <p:nvPr/>
        </p:nvPicPr>
        <p:blipFill>
          <a:blip r:embed="rId2"/>
          <a:stretch>
            <a:fillRect/>
          </a:stretch>
        </p:blipFill>
        <p:spPr>
          <a:xfrm>
            <a:off x="0" y="1962043"/>
            <a:ext cx="12192000" cy="4619592"/>
          </a:xfrm>
          <a:prstGeom prst="rect">
            <a:avLst/>
          </a:prstGeom>
        </p:spPr>
      </p:pic>
    </p:spTree>
    <p:extLst>
      <p:ext uri="{BB962C8B-B14F-4D97-AF65-F5344CB8AC3E}">
        <p14:creationId xmlns:p14="http://schemas.microsoft.com/office/powerpoint/2010/main" val="15657572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BF536C8-FCC8-C350-7979-399F54644A79}"/>
              </a:ext>
            </a:extLst>
          </p:cNvPr>
          <p:cNvPicPr>
            <a:picLocks noChangeAspect="1"/>
          </p:cNvPicPr>
          <p:nvPr/>
        </p:nvPicPr>
        <p:blipFill>
          <a:blip r:embed="rId2"/>
          <a:stretch>
            <a:fillRect/>
          </a:stretch>
        </p:blipFill>
        <p:spPr>
          <a:xfrm>
            <a:off x="1866899" y="1039113"/>
            <a:ext cx="8911155" cy="5733162"/>
          </a:xfrm>
          <a:prstGeom prst="rect">
            <a:avLst/>
          </a:prstGeom>
        </p:spPr>
      </p:pic>
      <p:sp>
        <p:nvSpPr>
          <p:cNvPr id="3" name="Rechteck 2">
            <a:extLst>
              <a:ext uri="{FF2B5EF4-FFF2-40B4-BE49-F238E27FC236}">
                <a16:creationId xmlns:a16="http://schemas.microsoft.com/office/drawing/2014/main" id="{DB769FE0-431F-CC83-E71E-F2CB996696C9}"/>
              </a:ext>
            </a:extLst>
          </p:cNvPr>
          <p:cNvSpPr/>
          <p:nvPr/>
        </p:nvSpPr>
        <p:spPr>
          <a:xfrm>
            <a:off x="2857500" y="3615035"/>
            <a:ext cx="6476999" cy="1446550"/>
          </a:xfrm>
          <a:prstGeom prst="rect">
            <a:avLst/>
          </a:prstGeom>
          <a:noFill/>
        </p:spPr>
        <p:txBody>
          <a:bodyPr wrap="square" lIns="91440" tIns="45720" rIns="91440" bIns="45720">
            <a:spAutoFit/>
          </a:bodyPr>
          <a:lstStyle/>
          <a:p>
            <a:pPr algn="ctr"/>
            <a:r>
              <a:rPr lang="de-DE"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Euch allen!</a:t>
            </a:r>
          </a:p>
        </p:txBody>
      </p:sp>
    </p:spTree>
    <p:extLst>
      <p:ext uri="{BB962C8B-B14F-4D97-AF65-F5344CB8AC3E}">
        <p14:creationId xmlns:p14="http://schemas.microsoft.com/office/powerpoint/2010/main" val="199972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2"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de-DE"/>
            </a:p>
          </p:txBody>
        </p:sp>
        <p:sp>
          <p:nvSpPr>
            <p:cNvPr id="13"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de-DE"/>
            </a:p>
          </p:txBody>
        </p:sp>
        <p:sp>
          <p:nvSpPr>
            <p:cNvPr id="14"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de-DE"/>
            </a:p>
          </p:txBody>
        </p:sp>
        <p:sp>
          <p:nvSpPr>
            <p:cNvPr id="15"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de-DE"/>
            </a:p>
          </p:txBody>
        </p:sp>
        <p:sp>
          <p:nvSpPr>
            <p:cNvPr id="16"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de-DE"/>
            </a:p>
          </p:txBody>
        </p:sp>
        <p:sp>
          <p:nvSpPr>
            <p:cNvPr id="17"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de-DE"/>
            </a:p>
          </p:txBody>
        </p:sp>
        <p:sp>
          <p:nvSpPr>
            <p:cNvPr id="18"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de-DE"/>
            </a:p>
          </p:txBody>
        </p:sp>
        <p:sp>
          <p:nvSpPr>
            <p:cNvPr id="19"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de-DE"/>
            </a:p>
          </p:txBody>
        </p:sp>
        <p:sp>
          <p:nvSpPr>
            <p:cNvPr id="20"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de-DE"/>
            </a:p>
          </p:txBody>
        </p:sp>
        <p:sp>
          <p:nvSpPr>
            <p:cNvPr id="21"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de-DE"/>
            </a:p>
          </p:txBody>
        </p:sp>
        <p:sp>
          <p:nvSpPr>
            <p:cNvPr id="22"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de-DE"/>
            </a:p>
          </p:txBody>
        </p:sp>
        <p:sp>
          <p:nvSpPr>
            <p:cNvPr id="23"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de-DE"/>
            </a:p>
          </p:txBody>
        </p:sp>
      </p:grpSp>
      <p:grpSp>
        <p:nvGrpSpPr>
          <p:cNvPr id="25" name="Group 24">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6"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de-DE"/>
            </a:p>
          </p:txBody>
        </p:sp>
        <p:sp>
          <p:nvSpPr>
            <p:cNvPr id="27"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de-DE"/>
            </a:p>
          </p:txBody>
        </p:sp>
        <p:sp>
          <p:nvSpPr>
            <p:cNvPr id="28"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de-DE"/>
            </a:p>
          </p:txBody>
        </p:sp>
        <p:sp>
          <p:nvSpPr>
            <p:cNvPr id="29"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de-DE"/>
            </a:p>
          </p:txBody>
        </p:sp>
        <p:sp>
          <p:nvSpPr>
            <p:cNvPr id="30"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de-DE"/>
            </a:p>
          </p:txBody>
        </p:sp>
        <p:sp>
          <p:nvSpPr>
            <p:cNvPr id="31"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de-DE"/>
            </a:p>
          </p:txBody>
        </p:sp>
        <p:sp>
          <p:nvSpPr>
            <p:cNvPr id="32"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de-DE"/>
            </a:p>
          </p:txBody>
        </p:sp>
        <p:sp>
          <p:nvSpPr>
            <p:cNvPr id="33"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de-DE"/>
            </a:p>
          </p:txBody>
        </p:sp>
        <p:sp>
          <p:nvSpPr>
            <p:cNvPr id="34"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de-DE"/>
            </a:p>
          </p:txBody>
        </p:sp>
        <p:sp>
          <p:nvSpPr>
            <p:cNvPr id="35"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de-DE"/>
            </a:p>
          </p:txBody>
        </p:sp>
        <p:sp>
          <p:nvSpPr>
            <p:cNvPr id="36"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de-DE"/>
            </a:p>
          </p:txBody>
        </p:sp>
        <p:sp>
          <p:nvSpPr>
            <p:cNvPr id="37"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de-DE"/>
            </a:p>
          </p:txBody>
        </p:sp>
      </p:grpSp>
      <p:sp>
        <p:nvSpPr>
          <p:cNvPr id="2" name="Titel 1">
            <a:extLst>
              <a:ext uri="{FF2B5EF4-FFF2-40B4-BE49-F238E27FC236}">
                <a16:creationId xmlns:a16="http://schemas.microsoft.com/office/drawing/2014/main" id="{EDB5DA19-E20B-4A2C-95EF-380F757FEE28}"/>
              </a:ext>
            </a:extLst>
          </p:cNvPr>
          <p:cNvSpPr>
            <a:spLocks noGrp="1"/>
          </p:cNvSpPr>
          <p:nvPr>
            <p:ph type="title"/>
          </p:nvPr>
        </p:nvSpPr>
        <p:spPr>
          <a:xfrm>
            <a:off x="6483096" y="624110"/>
            <a:ext cx="5021516" cy="1280890"/>
          </a:xfrm>
        </p:spPr>
        <p:txBody>
          <a:bodyPr>
            <a:normAutofit/>
          </a:bodyPr>
          <a:lstStyle/>
          <a:p>
            <a:r>
              <a:rPr lang="de-DE" dirty="0"/>
              <a:t>Viren</a:t>
            </a:r>
          </a:p>
        </p:txBody>
      </p:sp>
      <p:sp>
        <p:nvSpPr>
          <p:cNvPr id="39" name="Rectangle 38">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1"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de-DE"/>
          </a:p>
        </p:txBody>
      </p:sp>
      <p:pic>
        <p:nvPicPr>
          <p:cNvPr id="4" name="Grafik 3">
            <a:extLst>
              <a:ext uri="{FF2B5EF4-FFF2-40B4-BE49-F238E27FC236}">
                <a16:creationId xmlns:a16="http://schemas.microsoft.com/office/drawing/2014/main" id="{45C72E89-23D8-4AE0-8D30-56645104723C}"/>
              </a:ext>
            </a:extLst>
          </p:cNvPr>
          <p:cNvPicPr>
            <a:picLocks noChangeAspect="1"/>
          </p:cNvPicPr>
          <p:nvPr/>
        </p:nvPicPr>
        <p:blipFill rotWithShape="1">
          <a:blip r:embed="rId2"/>
          <a:srcRect t="2649" r="-2" b="3385"/>
          <a:stretch/>
        </p:blipFill>
        <p:spPr>
          <a:xfrm>
            <a:off x="-1555" y="1731"/>
            <a:ext cx="4671091" cy="6858000"/>
          </a:xfrm>
          <a:prstGeom prst="rect">
            <a:avLst/>
          </a:prstGeom>
        </p:spPr>
      </p:pic>
      <p:sp>
        <p:nvSpPr>
          <p:cNvPr id="3" name="Inhaltsplatzhalter 2">
            <a:extLst>
              <a:ext uri="{FF2B5EF4-FFF2-40B4-BE49-F238E27FC236}">
                <a16:creationId xmlns:a16="http://schemas.microsoft.com/office/drawing/2014/main" id="{C3D1B9A7-A854-467F-A3E0-6C9FA22BC2B1}"/>
              </a:ext>
            </a:extLst>
          </p:cNvPr>
          <p:cNvSpPr>
            <a:spLocks noGrp="1"/>
          </p:cNvSpPr>
          <p:nvPr>
            <p:ph idx="1"/>
          </p:nvPr>
        </p:nvSpPr>
        <p:spPr>
          <a:xfrm>
            <a:off x="6438191" y="2133600"/>
            <a:ext cx="5066419" cy="3777622"/>
          </a:xfrm>
        </p:spPr>
        <p:txBody>
          <a:bodyPr>
            <a:normAutofit/>
          </a:bodyPr>
          <a:lstStyle/>
          <a:p>
            <a:r>
              <a:rPr lang="de-DE" dirty="0"/>
              <a:t>Manfred Eigen: Der Beginn des Lebens</a:t>
            </a:r>
          </a:p>
          <a:p>
            <a:r>
              <a:rPr lang="de-DE" dirty="0"/>
              <a:t>50 % unseres Genoms ist Virusmaterial</a:t>
            </a:r>
          </a:p>
          <a:p>
            <a:r>
              <a:rPr lang="de-DE" dirty="0"/>
              <a:t>Unser Immunsystem wurde von Viren aufgebaut</a:t>
            </a:r>
          </a:p>
          <a:p>
            <a:r>
              <a:rPr lang="de-DE" dirty="0"/>
              <a:t>Viren zerstören und töten</a:t>
            </a:r>
          </a:p>
          <a:p>
            <a:r>
              <a:rPr lang="de-DE" dirty="0"/>
              <a:t>Viren können Leben retten</a:t>
            </a:r>
          </a:p>
        </p:txBody>
      </p:sp>
    </p:spTree>
    <p:extLst>
      <p:ext uri="{BB962C8B-B14F-4D97-AF65-F5344CB8AC3E}">
        <p14:creationId xmlns:p14="http://schemas.microsoft.com/office/powerpoint/2010/main" val="193179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F96706C-5BB2-4C8D-A838-3E77C628A176}"/>
              </a:ext>
            </a:extLst>
          </p:cNvPr>
          <p:cNvSpPr>
            <a:spLocks noGrp="1"/>
          </p:cNvSpPr>
          <p:nvPr>
            <p:ph type="title"/>
          </p:nvPr>
        </p:nvSpPr>
        <p:spPr>
          <a:xfrm>
            <a:off x="649224" y="645106"/>
            <a:ext cx="3650279" cy="1259894"/>
          </a:xfrm>
        </p:spPr>
        <p:txBody>
          <a:bodyPr>
            <a:normAutofit/>
          </a:bodyPr>
          <a:lstStyle/>
          <a:p>
            <a:r>
              <a:rPr lang="de-DE"/>
              <a:t>Parvovirus</a:t>
            </a:r>
          </a:p>
        </p:txBody>
      </p:sp>
      <p:sp>
        <p:nvSpPr>
          <p:cNvPr id="20" name="Rectangle 19">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 name="Inhaltsplatzhalter 2">
            <a:extLst>
              <a:ext uri="{FF2B5EF4-FFF2-40B4-BE49-F238E27FC236}">
                <a16:creationId xmlns:a16="http://schemas.microsoft.com/office/drawing/2014/main" id="{74F509CF-1066-429F-959D-D4327F9E123D}"/>
              </a:ext>
            </a:extLst>
          </p:cNvPr>
          <p:cNvSpPr>
            <a:spLocks noGrp="1"/>
          </p:cNvSpPr>
          <p:nvPr>
            <p:ph idx="1"/>
          </p:nvPr>
        </p:nvSpPr>
        <p:spPr>
          <a:xfrm>
            <a:off x="649225" y="2133600"/>
            <a:ext cx="3650278" cy="3759253"/>
          </a:xfrm>
        </p:spPr>
        <p:txBody>
          <a:bodyPr>
            <a:normAutofit/>
          </a:bodyPr>
          <a:lstStyle/>
          <a:p>
            <a:r>
              <a:rPr lang="de-DE" dirty="0" err="1"/>
              <a:t>Unbehüllt</a:t>
            </a:r>
            <a:r>
              <a:rPr lang="de-DE" dirty="0"/>
              <a:t>,</a:t>
            </a:r>
            <a:br>
              <a:rPr lang="de-DE" dirty="0"/>
            </a:br>
            <a:r>
              <a:rPr lang="de-DE" dirty="0"/>
              <a:t>kleines Virus (16-26 </a:t>
            </a:r>
            <a:r>
              <a:rPr lang="de-DE" dirty="0" err="1"/>
              <a:t>nm</a:t>
            </a:r>
            <a:r>
              <a:rPr lang="de-DE" dirty="0"/>
              <a:t>)</a:t>
            </a:r>
          </a:p>
          <a:p>
            <a:r>
              <a:rPr lang="de-DE" dirty="0"/>
              <a:t>DNA</a:t>
            </a:r>
          </a:p>
          <a:p>
            <a:r>
              <a:rPr lang="de-DE" dirty="0" err="1"/>
              <a:t>Parvoviren</a:t>
            </a:r>
            <a:r>
              <a:rPr lang="de-DE" dirty="0"/>
              <a:t> häufig beim Tier</a:t>
            </a:r>
          </a:p>
          <a:p>
            <a:r>
              <a:rPr lang="de-DE" dirty="0"/>
              <a:t>Mensch: Röteln</a:t>
            </a:r>
          </a:p>
          <a:p>
            <a:r>
              <a:rPr lang="de-DE" dirty="0"/>
              <a:t>Tiere v. a. Hund und Katze</a:t>
            </a:r>
          </a:p>
        </p:txBody>
      </p:sp>
      <p:pic>
        <p:nvPicPr>
          <p:cNvPr id="6" name="Grafik 5">
            <a:extLst>
              <a:ext uri="{FF2B5EF4-FFF2-40B4-BE49-F238E27FC236}">
                <a16:creationId xmlns:a16="http://schemas.microsoft.com/office/drawing/2014/main" id="{2262BE23-844D-4CEC-848B-2B759B07A2A5}"/>
              </a:ext>
            </a:extLst>
          </p:cNvPr>
          <p:cNvPicPr>
            <a:picLocks noChangeAspect="1"/>
          </p:cNvPicPr>
          <p:nvPr/>
        </p:nvPicPr>
        <p:blipFill>
          <a:blip r:embed="rId2"/>
          <a:stretch>
            <a:fillRect/>
          </a:stretch>
        </p:blipFill>
        <p:spPr>
          <a:xfrm>
            <a:off x="5469945" y="640080"/>
            <a:ext cx="5252773" cy="5252773"/>
          </a:xfrm>
          <a:prstGeom prst="rect">
            <a:avLst/>
          </a:prstGeom>
        </p:spPr>
      </p:pic>
      <p:sp>
        <p:nvSpPr>
          <p:cNvPr id="22"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609724"/>
      </p:ext>
    </p:extLst>
  </p:cSld>
  <p:clrMapOvr>
    <a:masterClrMapping/>
  </p:clrMapOvr>
</p:sld>
</file>

<file path=ppt/theme/theme1.xml><?xml version="1.0" encoding="utf-8"?>
<a:theme xmlns:a="http://schemas.openxmlformats.org/drawingml/2006/main" name="Fetzen">
  <a:themeElements>
    <a:clrScheme name="Blau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etze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etze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0</TotalTime>
  <Words>2795</Words>
  <Application>Microsoft Office PowerPoint</Application>
  <PresentationFormat>Breitbild</PresentationFormat>
  <Paragraphs>266</Paragraphs>
  <Slides>72</Slides>
  <Notes>0</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72</vt:i4>
      </vt:variant>
    </vt:vector>
  </HeadingPairs>
  <TitlesOfParts>
    <vt:vector size="77" baseType="lpstr">
      <vt:lpstr>Amasis MT Pro Black</vt:lpstr>
      <vt:lpstr>Arial</vt:lpstr>
      <vt:lpstr>Century Gothic</vt:lpstr>
      <vt:lpstr>Wingdings 3</vt:lpstr>
      <vt:lpstr>Fetzen</vt:lpstr>
      <vt:lpstr>Das Virus</vt:lpstr>
      <vt:lpstr>Leseempfehlungen</vt:lpstr>
      <vt:lpstr>Leseempfehlungen</vt:lpstr>
      <vt:lpstr>Leseempfehlungen</vt:lpstr>
      <vt:lpstr>Leseempfehlungen</vt:lpstr>
      <vt:lpstr>Übersicht</vt:lpstr>
      <vt:lpstr>Virion</vt:lpstr>
      <vt:lpstr>Viren</vt:lpstr>
      <vt:lpstr>Parvovirus</vt:lpstr>
      <vt:lpstr>Tollwut (Rhabdo-) Virus</vt:lpstr>
      <vt:lpstr>PowerPoint-Präsentation</vt:lpstr>
      <vt:lpstr>Herpes-Virus</vt:lpstr>
      <vt:lpstr>PowerPoint-Präsentation</vt:lpstr>
      <vt:lpstr>Influenza- (Orthomyxo) Virus</vt:lpstr>
      <vt:lpstr>Corona-Virus</vt:lpstr>
      <vt:lpstr>Saisonale Viren</vt:lpstr>
      <vt:lpstr>Saisonalität Influenza</vt:lpstr>
      <vt:lpstr>Saisonalität Corona</vt:lpstr>
      <vt:lpstr>Saisonalität SARS-CoV II</vt:lpstr>
      <vt:lpstr>Saisonalität Grippe-Viren</vt:lpstr>
      <vt:lpstr>Kontaktmodell?</vt:lpstr>
      <vt:lpstr>Kontaktmodell?</vt:lpstr>
      <vt:lpstr>Kein Kontaktmodell!</vt:lpstr>
      <vt:lpstr>Erklärungsmodelle Immunsystem</vt:lpstr>
      <vt:lpstr>Erklärungsmodelle</vt:lpstr>
      <vt:lpstr>Erklärungsmodelle</vt:lpstr>
      <vt:lpstr>Erklärungsmodelle</vt:lpstr>
      <vt:lpstr>Erklärungsmodelle</vt:lpstr>
      <vt:lpstr>Erklärungsmodelle</vt:lpstr>
      <vt:lpstr>CoViD abhängig von Temperatur und absoluter Luftfeuchtigkeit</vt:lpstr>
      <vt:lpstr>PowerPoint-Präsentation</vt:lpstr>
      <vt:lpstr>CoViD-19 Todesraten</vt:lpstr>
      <vt:lpstr>PowerPoint-Präsentation</vt:lpstr>
      <vt:lpstr>Akute (virale) Atemwegserkrankungen</vt:lpstr>
      <vt:lpstr>Klinische Symptome</vt:lpstr>
      <vt:lpstr>PowerPoint-Präsentation</vt:lpstr>
      <vt:lpstr>John P.A. Ioannidis March 17, 2020:</vt:lpstr>
      <vt:lpstr>John P.A. Ioannidis March 17, 2020:</vt:lpstr>
      <vt:lpstr>John P.A. Ioannidis March 17, 2020:</vt:lpstr>
      <vt:lpstr>PowerPoint-Präsentation</vt:lpstr>
      <vt:lpstr>PowerPoint-Präsentation</vt:lpstr>
      <vt:lpstr>PowerPoint-Präsentation</vt:lpstr>
      <vt:lpstr>Impfen?</vt:lpstr>
      <vt:lpstr>Vaccines elderly</vt:lpstr>
      <vt:lpstr>Vaccines healthy adults</vt:lpstr>
      <vt:lpstr>Gewinne Pfizer Inc.</vt:lpstr>
      <vt:lpstr>Pfizer files</vt:lpstr>
      <vt:lpstr>Pfizer files</vt:lpstr>
      <vt:lpstr>Pfizer files</vt:lpstr>
      <vt:lpstr>PowerPoint-Präsentation</vt:lpstr>
      <vt:lpstr>N Engl J Med 2021 385:1078-1090</vt:lpstr>
      <vt:lpstr>Nature Medicine 27, 2144–2153 (2021)</vt:lpstr>
      <vt:lpstr>Myocarditis</vt:lpstr>
      <vt:lpstr>Thrombosen</vt:lpstr>
      <vt:lpstr>Thrombozytopenie</vt:lpstr>
      <vt:lpstr>Schlaganfall (Stroke, Cerebral Venous Thrombosis)</vt:lpstr>
      <vt:lpstr>Vasculitis</vt:lpstr>
      <vt:lpstr>Guillain-Barré-Syndrom</vt:lpstr>
      <vt:lpstr>2023:</vt:lpstr>
      <vt:lpstr>Parry PI et al.‘Spikeopathy’: COVID-19 Spike Protein Is Pathogenic, from Both Virus and Vaccine mRNA. Biomedicines. 2023; 11(8):2287. https://doi.org/10.3390/biomedicines11082287 </vt:lpstr>
      <vt:lpstr>PowerPoint-Präsentation</vt:lpstr>
      <vt:lpstr>Tote GB 2022</vt:lpstr>
      <vt:lpstr>PowerPoint-Präsentation</vt:lpstr>
      <vt:lpstr>Tote 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Virus</dc:title>
  <dc:creator>Dr. Hans-Peter Klindworth</dc:creator>
  <cp:lastModifiedBy>Dr. Hans-Peter Klindworth</cp:lastModifiedBy>
  <cp:revision>3</cp:revision>
  <dcterms:created xsi:type="dcterms:W3CDTF">2021-04-10T10:42:14Z</dcterms:created>
  <dcterms:modified xsi:type="dcterms:W3CDTF">2024-03-10T11:34:36Z</dcterms:modified>
</cp:coreProperties>
</file>